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1" r:id="rId5"/>
    <p:sldId id="308" r:id="rId6"/>
    <p:sldId id="340" r:id="rId7"/>
    <p:sldId id="1235" r:id="rId8"/>
    <p:sldId id="1240" r:id="rId9"/>
    <p:sldId id="1236" r:id="rId10"/>
    <p:sldId id="1241" r:id="rId11"/>
    <p:sldId id="1250" r:id="rId12"/>
    <p:sldId id="1249" r:id="rId13"/>
    <p:sldId id="259" r:id="rId14"/>
  </p:sldIdLst>
  <p:sldSz cx="12192000" cy="6858000"/>
  <p:notesSz cx="6884988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BCB8"/>
    <a:srgbClr val="77C8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lkan Gül (LVG &amp; AFS Nds. e. V.)" userId="2fda21b1-d4cf-40bf-83d0-5ae3b40ed58a" providerId="ADAL" clId="{754BD74E-66AD-48DA-AA90-76663023D1CB}"/>
    <pc:docChg chg="modSld">
      <pc:chgData name="Volkan Gül (LVG &amp; AFS Nds. e. V.)" userId="2fda21b1-d4cf-40bf-83d0-5ae3b40ed58a" providerId="ADAL" clId="{754BD74E-66AD-48DA-AA90-76663023D1CB}" dt="2022-09-21T09:41:24.972" v="41" actId="20577"/>
      <pc:docMkLst>
        <pc:docMk/>
      </pc:docMkLst>
      <pc:sldChg chg="modSp mod">
        <pc:chgData name="Volkan Gül (LVG &amp; AFS Nds. e. V.)" userId="2fda21b1-d4cf-40bf-83d0-5ae3b40ed58a" providerId="ADAL" clId="{754BD74E-66AD-48DA-AA90-76663023D1CB}" dt="2022-09-21T09:41:24.972" v="41" actId="20577"/>
        <pc:sldMkLst>
          <pc:docMk/>
          <pc:sldMk cId="3337984809" sldId="1249"/>
        </pc:sldMkLst>
        <pc:spChg chg="mod">
          <ac:chgData name="Volkan Gül (LVG &amp; AFS Nds. e. V.)" userId="2fda21b1-d4cf-40bf-83d0-5ae3b40ed58a" providerId="ADAL" clId="{754BD74E-66AD-48DA-AA90-76663023D1CB}" dt="2022-09-21T09:41:24.972" v="41" actId="20577"/>
          <ac:spMkLst>
            <pc:docMk/>
            <pc:sldMk cId="3337984809" sldId="1249"/>
            <ac:spMk id="3" creationId="{595C7B82-9180-A75E-9C93-8845F53FDC56}"/>
          </ac:spMkLst>
        </pc:spChg>
      </pc:sldChg>
      <pc:sldChg chg="modAnim">
        <pc:chgData name="Volkan Gül (LVG &amp; AFS Nds. e. V.)" userId="2fda21b1-d4cf-40bf-83d0-5ae3b40ed58a" providerId="ADAL" clId="{754BD74E-66AD-48DA-AA90-76663023D1CB}" dt="2022-09-21T09:40:07.849" v="15"/>
        <pc:sldMkLst>
          <pc:docMk/>
          <pc:sldMk cId="2105786560" sldId="1250"/>
        </pc:sldMkLst>
      </pc:sldChg>
    </pc:docChg>
  </pc:docChgLst>
  <pc:docChgLst>
    <pc:chgData name="Maike Lipsius (LVG &amp; AFS Nds. e. V.)" userId="2c0f5d75-e7de-4b72-854d-b055abff194d" providerId="ADAL" clId="{7B4A6E50-4248-4E26-BA49-4E6F5077C10A}"/>
    <pc:docChg chg="delSld">
      <pc:chgData name="Maike Lipsius (LVG &amp; AFS Nds. e. V.)" userId="2c0f5d75-e7de-4b72-854d-b055abff194d" providerId="ADAL" clId="{7B4A6E50-4248-4E26-BA49-4E6F5077C10A}" dt="2022-09-06T13:39:38.966" v="2" actId="47"/>
      <pc:docMkLst>
        <pc:docMk/>
      </pc:docMkLst>
      <pc:sldChg chg="del">
        <pc:chgData name="Maike Lipsius (LVG &amp; AFS Nds. e. V.)" userId="2c0f5d75-e7de-4b72-854d-b055abff194d" providerId="ADAL" clId="{7B4A6E50-4248-4E26-BA49-4E6F5077C10A}" dt="2022-09-06T13:39:31.175" v="1" actId="47"/>
        <pc:sldMkLst>
          <pc:docMk/>
          <pc:sldMk cId="1642154884" sldId="264"/>
        </pc:sldMkLst>
      </pc:sldChg>
      <pc:sldChg chg="del">
        <pc:chgData name="Maike Lipsius (LVG &amp; AFS Nds. e. V.)" userId="2c0f5d75-e7de-4b72-854d-b055abff194d" providerId="ADAL" clId="{7B4A6E50-4248-4E26-BA49-4E6F5077C10A}" dt="2022-09-06T13:39:38.966" v="2" actId="47"/>
        <pc:sldMkLst>
          <pc:docMk/>
          <pc:sldMk cId="2071652172" sldId="1242"/>
        </pc:sldMkLst>
      </pc:sldChg>
      <pc:sldChg chg="del">
        <pc:chgData name="Maike Lipsius (LVG &amp; AFS Nds. e. V.)" userId="2c0f5d75-e7de-4b72-854d-b055abff194d" providerId="ADAL" clId="{7B4A6E50-4248-4E26-BA49-4E6F5077C10A}" dt="2022-09-06T13:39:29.452" v="0" actId="47"/>
        <pc:sldMkLst>
          <pc:docMk/>
          <pc:sldMk cId="2505241166" sldId="1243"/>
        </pc:sldMkLst>
      </pc:sldChg>
    </pc:docChg>
  </pc:docChgLst>
  <pc:docChgLst>
    <pc:chgData name="Rümeysa Atli (LVG &amp; AFS Nds. e. V.)" userId="9176c977-8656-4fc1-86ba-565c9e0570fb" providerId="ADAL" clId="{554C3DDD-266A-4F13-887E-6162FAEB1172}"/>
    <pc:docChg chg="addSld delSld modSld sldOrd">
      <pc:chgData name="Rümeysa Atli (LVG &amp; AFS Nds. e. V.)" userId="9176c977-8656-4fc1-86ba-565c9e0570fb" providerId="ADAL" clId="{554C3DDD-266A-4F13-887E-6162FAEB1172}" dt="2022-09-20T16:39:44.657" v="138" actId="20577"/>
      <pc:docMkLst>
        <pc:docMk/>
      </pc:docMkLst>
      <pc:sldChg chg="mod modShow">
        <pc:chgData name="Rümeysa Atli (LVG &amp; AFS Nds. e. V.)" userId="9176c977-8656-4fc1-86ba-565c9e0570fb" providerId="ADAL" clId="{554C3DDD-266A-4F13-887E-6162FAEB1172}" dt="2022-09-20T16:21:32.650" v="0" actId="729"/>
        <pc:sldMkLst>
          <pc:docMk/>
          <pc:sldMk cId="2822279687" sldId="263"/>
        </pc:sldMkLst>
      </pc:sldChg>
      <pc:sldChg chg="mod modShow">
        <pc:chgData name="Rümeysa Atli (LVG &amp; AFS Nds. e. V.)" userId="9176c977-8656-4fc1-86ba-565c9e0570fb" providerId="ADAL" clId="{554C3DDD-266A-4F13-887E-6162FAEB1172}" dt="2022-09-20T16:22:02.083" v="1" actId="729"/>
        <pc:sldMkLst>
          <pc:docMk/>
          <pc:sldMk cId="3097495587" sldId="1244"/>
        </pc:sldMkLst>
      </pc:sldChg>
      <pc:sldChg chg="new del">
        <pc:chgData name="Rümeysa Atli (LVG &amp; AFS Nds. e. V.)" userId="9176c977-8656-4fc1-86ba-565c9e0570fb" providerId="ADAL" clId="{554C3DDD-266A-4F13-887E-6162FAEB1172}" dt="2022-09-20T16:32:43.302" v="5" actId="2696"/>
        <pc:sldMkLst>
          <pc:docMk/>
          <pc:sldMk cId="184516552" sldId="1245"/>
        </pc:sldMkLst>
      </pc:sldChg>
      <pc:sldChg chg="new del">
        <pc:chgData name="Rümeysa Atli (LVG &amp; AFS Nds. e. V.)" userId="9176c977-8656-4fc1-86ba-565c9e0570fb" providerId="ADAL" clId="{554C3DDD-266A-4F13-887E-6162FAEB1172}" dt="2022-09-20T16:32:48.990" v="6" actId="2696"/>
        <pc:sldMkLst>
          <pc:docMk/>
          <pc:sldMk cId="2231248031" sldId="1246"/>
        </pc:sldMkLst>
      </pc:sldChg>
      <pc:sldChg chg="addSp modSp new mod ord">
        <pc:chgData name="Rümeysa Atli (LVG &amp; AFS Nds. e. V.)" userId="9176c977-8656-4fc1-86ba-565c9e0570fb" providerId="ADAL" clId="{554C3DDD-266A-4F13-887E-6162FAEB1172}" dt="2022-09-20T16:39:44.657" v="138" actId="20577"/>
        <pc:sldMkLst>
          <pc:docMk/>
          <pc:sldMk cId="503275024" sldId="1247"/>
        </pc:sldMkLst>
        <pc:spChg chg="mod">
          <ac:chgData name="Rümeysa Atli (LVG &amp; AFS Nds. e. V.)" userId="9176c977-8656-4fc1-86ba-565c9e0570fb" providerId="ADAL" clId="{554C3DDD-266A-4F13-887E-6162FAEB1172}" dt="2022-09-20T16:39:44.657" v="138" actId="20577"/>
          <ac:spMkLst>
            <pc:docMk/>
            <pc:sldMk cId="503275024" sldId="1247"/>
            <ac:spMk id="2" creationId="{6D510C2E-9CCE-3B30-93F7-5411AEC3C6B3}"/>
          </ac:spMkLst>
        </pc:spChg>
        <pc:spChg chg="add mod">
          <ac:chgData name="Rümeysa Atli (LVG &amp; AFS Nds. e. V.)" userId="9176c977-8656-4fc1-86ba-565c9e0570fb" providerId="ADAL" clId="{554C3DDD-266A-4F13-887E-6162FAEB1172}" dt="2022-09-20T16:38:50.241" v="136" actId="1076"/>
          <ac:spMkLst>
            <pc:docMk/>
            <pc:sldMk cId="503275024" sldId="1247"/>
            <ac:spMk id="6" creationId="{A7F9F646-A48B-E1B2-D341-00645F696A40}"/>
          </ac:spMkLst>
        </pc:spChg>
        <pc:spChg chg="add mod">
          <ac:chgData name="Rümeysa Atli (LVG &amp; AFS Nds. e. V.)" userId="9176c977-8656-4fc1-86ba-565c9e0570fb" providerId="ADAL" clId="{554C3DDD-266A-4F13-887E-6162FAEB1172}" dt="2022-09-20T16:39:01.736" v="137" actId="1076"/>
          <ac:spMkLst>
            <pc:docMk/>
            <pc:sldMk cId="503275024" sldId="1247"/>
            <ac:spMk id="8" creationId="{E07187C3-0402-AA2C-38B8-F014D25F584E}"/>
          </ac:spMkLst>
        </pc:spChg>
      </pc:sldChg>
    </pc:docChg>
  </pc:docChgLst>
  <pc:docChgLst>
    <pc:chgData name="Marie-Christin Herbrich (LVG &amp; AFS Nds. e. V.)" userId="91c6f9f5-0bf7-4a2e-9081-a85b92b74bec" providerId="ADAL" clId="{590DF795-07F8-402C-94A1-3B4794DF6B52}"/>
    <pc:docChg chg="modNotesMaster">
      <pc:chgData name="Marie-Christin Herbrich (LVG &amp; AFS Nds. e. V.)" userId="91c6f9f5-0bf7-4a2e-9081-a85b92b74bec" providerId="ADAL" clId="{590DF795-07F8-402C-94A1-3B4794DF6B52}" dt="2022-09-22T07:44:06.555" v="0"/>
      <pc:docMkLst>
        <pc:docMk/>
      </pc:docMkLst>
    </pc:docChg>
  </pc:docChgLst>
  <pc:docChgLst>
    <pc:chgData name="Laura Thölken (LVG &amp; AFS)" userId="936b4974-7a4f-48ae-af3c-fa8909578cac" providerId="ADAL" clId="{C91627FD-A8AF-49FB-99D4-ED1AF8CAAB52}"/>
    <pc:docChg chg="undo custSel addSld delSld modSld sldOrd">
      <pc:chgData name="Laura Thölken (LVG &amp; AFS)" userId="936b4974-7a4f-48ae-af3c-fa8909578cac" providerId="ADAL" clId="{C91627FD-A8AF-49FB-99D4-ED1AF8CAAB52}" dt="2022-09-21T09:32:26.325" v="1088"/>
      <pc:docMkLst>
        <pc:docMk/>
      </pc:docMkLst>
      <pc:sldChg chg="del mod modShow">
        <pc:chgData name="Laura Thölken (LVG &amp; AFS)" userId="936b4974-7a4f-48ae-af3c-fa8909578cac" providerId="ADAL" clId="{C91627FD-A8AF-49FB-99D4-ED1AF8CAAB52}" dt="2022-09-21T08:47:05.457" v="356" actId="47"/>
        <pc:sldMkLst>
          <pc:docMk/>
          <pc:sldMk cId="2822279687" sldId="263"/>
        </pc:sldMkLst>
      </pc:sldChg>
      <pc:sldChg chg="modSp mod">
        <pc:chgData name="Laura Thölken (LVG &amp; AFS)" userId="936b4974-7a4f-48ae-af3c-fa8909578cac" providerId="ADAL" clId="{C91627FD-A8AF-49FB-99D4-ED1AF8CAAB52}" dt="2022-09-21T08:14:29.913" v="93" actId="1076"/>
        <pc:sldMkLst>
          <pc:docMk/>
          <pc:sldMk cId="1213485444" sldId="308"/>
        </pc:sldMkLst>
        <pc:spChg chg="mod">
          <ac:chgData name="Laura Thölken (LVG &amp; AFS)" userId="936b4974-7a4f-48ae-af3c-fa8909578cac" providerId="ADAL" clId="{C91627FD-A8AF-49FB-99D4-ED1AF8CAAB52}" dt="2022-09-21T08:14:29.913" v="93" actId="1076"/>
          <ac:spMkLst>
            <pc:docMk/>
            <pc:sldMk cId="1213485444" sldId="308"/>
            <ac:spMk id="3" creationId="{DCFFF401-A7F2-4AC9-A5D0-F1D01027079A}"/>
          </ac:spMkLst>
        </pc:spChg>
      </pc:sldChg>
      <pc:sldChg chg="modSp mod modAnim">
        <pc:chgData name="Laura Thölken (LVG &amp; AFS)" userId="936b4974-7a4f-48ae-af3c-fa8909578cac" providerId="ADAL" clId="{C91627FD-A8AF-49FB-99D4-ED1AF8CAAB52}" dt="2022-09-21T08:05:40.422" v="57" actId="1076"/>
        <pc:sldMkLst>
          <pc:docMk/>
          <pc:sldMk cId="44361512" sldId="1235"/>
        </pc:sldMkLst>
        <pc:spChg chg="mod">
          <ac:chgData name="Laura Thölken (LVG &amp; AFS)" userId="936b4974-7a4f-48ae-af3c-fa8909578cac" providerId="ADAL" clId="{C91627FD-A8AF-49FB-99D4-ED1AF8CAAB52}" dt="2022-09-21T08:04:32.282" v="54" actId="20577"/>
          <ac:spMkLst>
            <pc:docMk/>
            <pc:sldMk cId="44361512" sldId="1235"/>
            <ac:spMk id="3" creationId="{0526733B-21F9-4AC3-A94E-848F921F79C3}"/>
          </ac:spMkLst>
        </pc:spChg>
        <pc:spChg chg="mod">
          <ac:chgData name="Laura Thölken (LVG &amp; AFS)" userId="936b4974-7a4f-48ae-af3c-fa8909578cac" providerId="ADAL" clId="{C91627FD-A8AF-49FB-99D4-ED1AF8CAAB52}" dt="2022-09-21T08:05:40.422" v="57" actId="1076"/>
          <ac:spMkLst>
            <pc:docMk/>
            <pc:sldMk cId="44361512" sldId="1235"/>
            <ac:spMk id="7" creationId="{92C8E847-88F0-5A36-7522-18B9233D31B7}"/>
          </ac:spMkLst>
        </pc:spChg>
        <pc:spChg chg="mod">
          <ac:chgData name="Laura Thölken (LVG &amp; AFS)" userId="936b4974-7a4f-48ae-af3c-fa8909578cac" providerId="ADAL" clId="{C91627FD-A8AF-49FB-99D4-ED1AF8CAAB52}" dt="2022-09-21T08:05:21.380" v="56" actId="1076"/>
          <ac:spMkLst>
            <pc:docMk/>
            <pc:sldMk cId="44361512" sldId="1235"/>
            <ac:spMk id="8" creationId="{5418A190-3CF4-12EE-783B-0B4E368CA7C1}"/>
          </ac:spMkLst>
        </pc:spChg>
      </pc:sldChg>
      <pc:sldChg chg="modSp mod modAnim">
        <pc:chgData name="Laura Thölken (LVG &amp; AFS)" userId="936b4974-7a4f-48ae-af3c-fa8909578cac" providerId="ADAL" clId="{C91627FD-A8AF-49FB-99D4-ED1AF8CAAB52}" dt="2022-09-21T09:22:56.583" v="1069" actId="1076"/>
        <pc:sldMkLst>
          <pc:docMk/>
          <pc:sldMk cId="3046662350" sldId="1236"/>
        </pc:sldMkLst>
        <pc:spChg chg="mod">
          <ac:chgData name="Laura Thölken (LVG &amp; AFS)" userId="936b4974-7a4f-48ae-af3c-fa8909578cac" providerId="ADAL" clId="{C91627FD-A8AF-49FB-99D4-ED1AF8CAAB52}" dt="2022-09-21T09:22:56.583" v="1069" actId="1076"/>
          <ac:spMkLst>
            <pc:docMk/>
            <pc:sldMk cId="3046662350" sldId="1236"/>
            <ac:spMk id="3" creationId="{729629B5-5294-4F87-8E20-544F0C44BC70}"/>
          </ac:spMkLst>
        </pc:spChg>
      </pc:sldChg>
      <pc:sldChg chg="modSp mod">
        <pc:chgData name="Laura Thölken (LVG &amp; AFS)" userId="936b4974-7a4f-48ae-af3c-fa8909578cac" providerId="ADAL" clId="{C91627FD-A8AF-49FB-99D4-ED1AF8CAAB52}" dt="2022-09-21T08:15:09.756" v="111" actId="20577"/>
        <pc:sldMkLst>
          <pc:docMk/>
          <pc:sldMk cId="3122544197" sldId="1240"/>
        </pc:sldMkLst>
        <pc:spChg chg="mod">
          <ac:chgData name="Laura Thölken (LVG &amp; AFS)" userId="936b4974-7a4f-48ae-af3c-fa8909578cac" providerId="ADAL" clId="{C91627FD-A8AF-49FB-99D4-ED1AF8CAAB52}" dt="2022-09-21T08:15:09.756" v="111" actId="20577"/>
          <ac:spMkLst>
            <pc:docMk/>
            <pc:sldMk cId="3122544197" sldId="1240"/>
            <ac:spMk id="7" creationId="{A46032B7-7A49-041A-18EC-E1F0CB3445E0}"/>
          </ac:spMkLst>
        </pc:spChg>
      </pc:sldChg>
      <pc:sldChg chg="addSp delSp modSp mod modAnim">
        <pc:chgData name="Laura Thölken (LVG &amp; AFS)" userId="936b4974-7a4f-48ae-af3c-fa8909578cac" providerId="ADAL" clId="{C91627FD-A8AF-49FB-99D4-ED1AF8CAAB52}" dt="2022-09-21T09:08:30.409" v="440" actId="1076"/>
        <pc:sldMkLst>
          <pc:docMk/>
          <pc:sldMk cId="3579121539" sldId="1241"/>
        </pc:sldMkLst>
        <pc:spChg chg="mod">
          <ac:chgData name="Laura Thölken (LVG &amp; AFS)" userId="936b4974-7a4f-48ae-af3c-fa8909578cac" providerId="ADAL" clId="{C91627FD-A8AF-49FB-99D4-ED1AF8CAAB52}" dt="2022-09-21T09:08:30.409" v="440" actId="1076"/>
          <ac:spMkLst>
            <pc:docMk/>
            <pc:sldMk cId="3579121539" sldId="1241"/>
            <ac:spMk id="3" creationId="{386DD43D-963A-8735-3CBE-B9C6CF36C0AD}"/>
          </ac:spMkLst>
        </pc:spChg>
        <pc:spChg chg="add del">
          <ac:chgData name="Laura Thölken (LVG &amp; AFS)" userId="936b4974-7a4f-48ae-af3c-fa8909578cac" providerId="ADAL" clId="{C91627FD-A8AF-49FB-99D4-ED1AF8CAAB52}" dt="2022-09-21T08:13:11.170" v="91" actId="22"/>
          <ac:spMkLst>
            <pc:docMk/>
            <pc:sldMk cId="3579121539" sldId="1241"/>
            <ac:spMk id="8" creationId="{CA74A80A-3BD9-A426-769B-92B758390839}"/>
          </ac:spMkLst>
        </pc:spChg>
      </pc:sldChg>
      <pc:sldChg chg="modSp del mod">
        <pc:chgData name="Laura Thölken (LVG &amp; AFS)" userId="936b4974-7a4f-48ae-af3c-fa8909578cac" providerId="ADAL" clId="{C91627FD-A8AF-49FB-99D4-ED1AF8CAAB52}" dt="2022-09-21T08:44:07.068" v="355" actId="47"/>
        <pc:sldMkLst>
          <pc:docMk/>
          <pc:sldMk cId="3097495587" sldId="1244"/>
        </pc:sldMkLst>
        <pc:spChg chg="mod">
          <ac:chgData name="Laura Thölken (LVG &amp; AFS)" userId="936b4974-7a4f-48ae-af3c-fa8909578cac" providerId="ADAL" clId="{C91627FD-A8AF-49FB-99D4-ED1AF8CAAB52}" dt="2022-09-21T08:16:30.719" v="112" actId="1076"/>
          <ac:spMkLst>
            <pc:docMk/>
            <pc:sldMk cId="3097495587" sldId="1244"/>
            <ac:spMk id="2" creationId="{5A19BA12-86D2-49CC-97D8-37D3D82DAAD5}"/>
          </ac:spMkLst>
        </pc:spChg>
      </pc:sldChg>
      <pc:sldChg chg="addSp delSp modSp del mod">
        <pc:chgData name="Laura Thölken (LVG &amp; AFS)" userId="936b4974-7a4f-48ae-af3c-fa8909578cac" providerId="ADAL" clId="{C91627FD-A8AF-49FB-99D4-ED1AF8CAAB52}" dt="2022-09-21T08:17:07.225" v="114" actId="47"/>
        <pc:sldMkLst>
          <pc:docMk/>
          <pc:sldMk cId="503275024" sldId="1247"/>
        </pc:sldMkLst>
        <pc:spChg chg="mod">
          <ac:chgData name="Laura Thölken (LVG &amp; AFS)" userId="936b4974-7a4f-48ae-af3c-fa8909578cac" providerId="ADAL" clId="{C91627FD-A8AF-49FB-99D4-ED1AF8CAAB52}" dt="2022-09-21T08:16:54.501" v="113" actId="20577"/>
          <ac:spMkLst>
            <pc:docMk/>
            <pc:sldMk cId="503275024" sldId="1247"/>
            <ac:spMk id="2" creationId="{6D510C2E-9CCE-3B30-93F7-5411AEC3C6B3}"/>
          </ac:spMkLst>
        </pc:spChg>
        <pc:spChg chg="add del mod">
          <ac:chgData name="Laura Thölken (LVG &amp; AFS)" userId="936b4974-7a4f-48ae-af3c-fa8909578cac" providerId="ADAL" clId="{C91627FD-A8AF-49FB-99D4-ED1AF8CAAB52}" dt="2022-09-21T08:01:51.405" v="14" actId="478"/>
          <ac:spMkLst>
            <pc:docMk/>
            <pc:sldMk cId="503275024" sldId="1247"/>
            <ac:spMk id="6" creationId="{A7F9F646-A48B-E1B2-D341-00645F696A40}"/>
          </ac:spMkLst>
        </pc:spChg>
        <pc:spChg chg="add del mod">
          <ac:chgData name="Laura Thölken (LVG &amp; AFS)" userId="936b4974-7a4f-48ae-af3c-fa8909578cac" providerId="ADAL" clId="{C91627FD-A8AF-49FB-99D4-ED1AF8CAAB52}" dt="2022-09-21T08:01:44.696" v="12" actId="478"/>
          <ac:spMkLst>
            <pc:docMk/>
            <pc:sldMk cId="503275024" sldId="1247"/>
            <ac:spMk id="8" creationId="{E07187C3-0402-AA2C-38B8-F014D25F584E}"/>
          </ac:spMkLst>
        </pc:spChg>
      </pc:sldChg>
      <pc:sldChg chg="modSp new del mod">
        <pc:chgData name="Laura Thölken (LVG &amp; AFS)" userId="936b4974-7a4f-48ae-af3c-fa8909578cac" providerId="ADAL" clId="{C91627FD-A8AF-49FB-99D4-ED1AF8CAAB52}" dt="2022-09-21T09:19:28.626" v="1058" actId="47"/>
        <pc:sldMkLst>
          <pc:docMk/>
          <pc:sldMk cId="2362343417" sldId="1248"/>
        </pc:sldMkLst>
        <pc:spChg chg="mod">
          <ac:chgData name="Laura Thölken (LVG &amp; AFS)" userId="936b4974-7a4f-48ae-af3c-fa8909578cac" providerId="ADAL" clId="{C91627FD-A8AF-49FB-99D4-ED1AF8CAAB52}" dt="2022-09-21T09:06:32.342" v="424" actId="20577"/>
          <ac:spMkLst>
            <pc:docMk/>
            <pc:sldMk cId="2362343417" sldId="1248"/>
            <ac:spMk id="2" creationId="{E1A8D1E5-118C-369D-52AD-AC103FF41963}"/>
          </ac:spMkLst>
        </pc:spChg>
        <pc:spChg chg="mod">
          <ac:chgData name="Laura Thölken (LVG &amp; AFS)" userId="936b4974-7a4f-48ae-af3c-fa8909578cac" providerId="ADAL" clId="{C91627FD-A8AF-49FB-99D4-ED1AF8CAAB52}" dt="2022-09-21T09:13:34.826" v="594" actId="20577"/>
          <ac:spMkLst>
            <pc:docMk/>
            <pc:sldMk cId="2362343417" sldId="1248"/>
            <ac:spMk id="3" creationId="{F7520684-AC4E-1670-6375-F176D5897B10}"/>
          </ac:spMkLst>
        </pc:spChg>
      </pc:sldChg>
      <pc:sldChg chg="addSp delSp modSp new mod ord">
        <pc:chgData name="Laura Thölken (LVG &amp; AFS)" userId="936b4974-7a4f-48ae-af3c-fa8909578cac" providerId="ADAL" clId="{C91627FD-A8AF-49FB-99D4-ED1AF8CAAB52}" dt="2022-09-21T08:23:12.314" v="353" actId="1076"/>
        <pc:sldMkLst>
          <pc:docMk/>
          <pc:sldMk cId="3337984809" sldId="1249"/>
        </pc:sldMkLst>
        <pc:spChg chg="mod">
          <ac:chgData name="Laura Thölken (LVG &amp; AFS)" userId="936b4974-7a4f-48ae-af3c-fa8909578cac" providerId="ADAL" clId="{C91627FD-A8AF-49FB-99D4-ED1AF8CAAB52}" dt="2022-09-21T08:17:57.152" v="145" actId="20577"/>
          <ac:spMkLst>
            <pc:docMk/>
            <pc:sldMk cId="3337984809" sldId="1249"/>
            <ac:spMk id="2" creationId="{07F2F502-076A-B31A-5029-0D704872D8CC}"/>
          </ac:spMkLst>
        </pc:spChg>
        <pc:spChg chg="mod">
          <ac:chgData name="Laura Thölken (LVG &amp; AFS)" userId="936b4974-7a4f-48ae-af3c-fa8909578cac" providerId="ADAL" clId="{C91627FD-A8AF-49FB-99D4-ED1AF8CAAB52}" dt="2022-09-21T08:23:07.231" v="352" actId="1076"/>
          <ac:spMkLst>
            <pc:docMk/>
            <pc:sldMk cId="3337984809" sldId="1249"/>
            <ac:spMk id="3" creationId="{595C7B82-9180-A75E-9C93-8845F53FDC56}"/>
          </ac:spMkLst>
        </pc:spChg>
        <pc:spChg chg="add del mod">
          <ac:chgData name="Laura Thölken (LVG &amp; AFS)" userId="936b4974-7a4f-48ae-af3c-fa8909578cac" providerId="ADAL" clId="{C91627FD-A8AF-49FB-99D4-ED1AF8CAAB52}" dt="2022-09-21T08:18:17.076" v="150" actId="478"/>
          <ac:spMkLst>
            <pc:docMk/>
            <pc:sldMk cId="3337984809" sldId="1249"/>
            <ac:spMk id="7" creationId="{6F695CB4-7F95-88E1-237D-436C5FA20FD6}"/>
          </ac:spMkLst>
        </pc:spChg>
        <pc:spChg chg="add mod">
          <ac:chgData name="Laura Thölken (LVG &amp; AFS)" userId="936b4974-7a4f-48ae-af3c-fa8909578cac" providerId="ADAL" clId="{C91627FD-A8AF-49FB-99D4-ED1AF8CAAB52}" dt="2022-09-21T08:23:12.314" v="353" actId="1076"/>
          <ac:spMkLst>
            <pc:docMk/>
            <pc:sldMk cId="3337984809" sldId="1249"/>
            <ac:spMk id="8" creationId="{958EFA0E-7FA1-3280-393E-613469A54A54}"/>
          </ac:spMkLst>
        </pc:spChg>
      </pc:sldChg>
      <pc:sldChg chg="modSp new del mod">
        <pc:chgData name="Laura Thölken (LVG &amp; AFS)" userId="936b4974-7a4f-48ae-af3c-fa8909578cac" providerId="ADAL" clId="{C91627FD-A8AF-49FB-99D4-ED1AF8CAAB52}" dt="2022-09-21T08:17:24.064" v="117" actId="47"/>
        <pc:sldMkLst>
          <pc:docMk/>
          <pc:sldMk cId="4192568689" sldId="1249"/>
        </pc:sldMkLst>
        <pc:spChg chg="mod">
          <ac:chgData name="Laura Thölken (LVG &amp; AFS)" userId="936b4974-7a4f-48ae-af3c-fa8909578cac" providerId="ADAL" clId="{C91627FD-A8AF-49FB-99D4-ED1AF8CAAB52}" dt="2022-09-21T08:17:16.722" v="116" actId="20577"/>
          <ac:spMkLst>
            <pc:docMk/>
            <pc:sldMk cId="4192568689" sldId="1249"/>
            <ac:spMk id="2" creationId="{E29F702F-EECD-0E9B-3DF9-6D7BBED2A3F3}"/>
          </ac:spMkLst>
        </pc:spChg>
      </pc:sldChg>
      <pc:sldChg chg="modSp add mod modAnim">
        <pc:chgData name="Laura Thölken (LVG &amp; AFS)" userId="936b4974-7a4f-48ae-af3c-fa8909578cac" providerId="ADAL" clId="{C91627FD-A8AF-49FB-99D4-ED1AF8CAAB52}" dt="2022-09-21T09:32:26.325" v="1088"/>
        <pc:sldMkLst>
          <pc:docMk/>
          <pc:sldMk cId="2105786560" sldId="1250"/>
        </pc:sldMkLst>
        <pc:spChg chg="mod">
          <ac:chgData name="Laura Thölken (LVG &amp; AFS)" userId="936b4974-7a4f-48ae-af3c-fa8909578cac" providerId="ADAL" clId="{C91627FD-A8AF-49FB-99D4-ED1AF8CAAB52}" dt="2022-09-21T09:31:16.472" v="1080" actId="1076"/>
          <ac:spMkLst>
            <pc:docMk/>
            <pc:sldMk cId="2105786560" sldId="1250"/>
            <ac:spMk id="3" creationId="{386DD43D-963A-8735-3CBE-B9C6CF36C0AD}"/>
          </ac:spMkLst>
        </pc:spChg>
      </pc:sldChg>
      <pc:sldMasterChg chg="delSldLayout">
        <pc:chgData name="Laura Thölken (LVG &amp; AFS)" userId="936b4974-7a4f-48ae-af3c-fa8909578cac" providerId="ADAL" clId="{C91627FD-A8AF-49FB-99D4-ED1AF8CAAB52}" dt="2022-09-21T08:44:07.068" v="355" actId="47"/>
        <pc:sldMasterMkLst>
          <pc:docMk/>
          <pc:sldMasterMk cId="1578316512" sldId="2147483660"/>
        </pc:sldMasterMkLst>
        <pc:sldLayoutChg chg="del">
          <pc:chgData name="Laura Thölken (LVG &amp; AFS)" userId="936b4974-7a4f-48ae-af3c-fa8909578cac" providerId="ADAL" clId="{C91627FD-A8AF-49FB-99D4-ED1AF8CAAB52}" dt="2022-09-21T08:44:07.068" v="355" actId="47"/>
          <pc:sldLayoutMkLst>
            <pc:docMk/>
            <pc:sldMasterMk cId="1578316512" sldId="2147483660"/>
            <pc:sldLayoutMk cId="3710251931" sldId="2147483668"/>
          </pc:sldLayoutMkLst>
        </pc:sldLayoutChg>
      </pc:sldMasterChg>
    </pc:docChg>
  </pc:docChgLst>
  <pc:docChgLst>
    <pc:chgData name="Marie-Christin Herbrich (LVG &amp; AFS Nds. e. V.)" userId="91c6f9f5-0bf7-4a2e-9081-a85b92b74bec" providerId="ADAL" clId="{8A4E6B57-5EEB-46D3-94C9-F400739193F9}"/>
    <pc:docChg chg="custSel modSld">
      <pc:chgData name="Marie-Christin Herbrich (LVG &amp; AFS Nds. e. V.)" userId="91c6f9f5-0bf7-4a2e-9081-a85b92b74bec" providerId="ADAL" clId="{8A4E6B57-5EEB-46D3-94C9-F400739193F9}" dt="2022-10-19T10:03:10.612" v="199" actId="14100"/>
      <pc:docMkLst>
        <pc:docMk/>
      </pc:docMkLst>
      <pc:sldChg chg="modSp mod">
        <pc:chgData name="Marie-Christin Herbrich (LVG &amp; AFS Nds. e. V.)" userId="91c6f9f5-0bf7-4a2e-9081-a85b92b74bec" providerId="ADAL" clId="{8A4E6B57-5EEB-46D3-94C9-F400739193F9}" dt="2022-10-19T10:03:10.612" v="199" actId="14100"/>
        <pc:sldMkLst>
          <pc:docMk/>
          <pc:sldMk cId="3337984809" sldId="1249"/>
        </pc:sldMkLst>
        <pc:spChg chg="mod">
          <ac:chgData name="Marie-Christin Herbrich (LVG &amp; AFS Nds. e. V.)" userId="91c6f9f5-0bf7-4a2e-9081-a85b92b74bec" providerId="ADAL" clId="{8A4E6B57-5EEB-46D3-94C9-F400739193F9}" dt="2022-10-19T10:03:10.612" v="199" actId="14100"/>
          <ac:spMkLst>
            <pc:docMk/>
            <pc:sldMk cId="3337984809" sldId="1249"/>
            <ac:spMk id="3" creationId="{595C7B82-9180-A75E-9C93-8845F53FDC56}"/>
          </ac:spMkLst>
        </pc:spChg>
        <pc:spChg chg="mod">
          <ac:chgData name="Marie-Christin Herbrich (LVG &amp; AFS Nds. e. V.)" userId="91c6f9f5-0bf7-4a2e-9081-a85b92b74bec" providerId="ADAL" clId="{8A4E6B57-5EEB-46D3-94C9-F400739193F9}" dt="2022-10-19T10:02:35.283" v="197" actId="20577"/>
          <ac:spMkLst>
            <pc:docMk/>
            <pc:sldMk cId="3337984809" sldId="1249"/>
            <ac:spMk id="8" creationId="{958EFA0E-7FA1-3280-393E-613469A54A54}"/>
          </ac:spMkLst>
        </pc:spChg>
      </pc:sldChg>
    </pc:docChg>
  </pc:docChgLst>
  <pc:docChgLst>
    <pc:chgData name="Romy Berner (LVG &amp; AFS Nds. e. V.)" userId="d2850e9d-952d-40d6-97f7-16ae69902aa4" providerId="ADAL" clId="{95032637-3260-49E2-AA3A-1CD280E35B25}"/>
    <pc:docChg chg="custSel modSld">
      <pc:chgData name="Romy Berner (LVG &amp; AFS Nds. e. V.)" userId="d2850e9d-952d-40d6-97f7-16ae69902aa4" providerId="ADAL" clId="{95032637-3260-49E2-AA3A-1CD280E35B25}" dt="2022-10-11T17:30:58.537" v="298" actId="1076"/>
      <pc:docMkLst>
        <pc:docMk/>
      </pc:docMkLst>
      <pc:sldChg chg="addSp delSp modSp mod">
        <pc:chgData name="Romy Berner (LVG &amp; AFS Nds. e. V.)" userId="d2850e9d-952d-40d6-97f7-16ae69902aa4" providerId="ADAL" clId="{95032637-3260-49E2-AA3A-1CD280E35B25}" dt="2022-10-11T17:29:36.354" v="180" actId="1076"/>
        <pc:sldMkLst>
          <pc:docMk/>
          <pc:sldMk cId="1788518166" sldId="261"/>
        </pc:sldMkLst>
        <pc:spChg chg="mod">
          <ac:chgData name="Romy Berner (LVG &amp; AFS Nds. e. V.)" userId="d2850e9d-952d-40d6-97f7-16ae69902aa4" providerId="ADAL" clId="{95032637-3260-49E2-AA3A-1CD280E35B25}" dt="2022-10-11T17:29:09.479" v="177" actId="20577"/>
          <ac:spMkLst>
            <pc:docMk/>
            <pc:sldMk cId="1788518166" sldId="261"/>
            <ac:spMk id="4" creationId="{10718495-7982-4E59-B8E9-27B56FCF09DA}"/>
          </ac:spMkLst>
        </pc:spChg>
        <pc:picChg chg="del">
          <ac:chgData name="Romy Berner (LVG &amp; AFS Nds. e. V.)" userId="d2850e9d-952d-40d6-97f7-16ae69902aa4" providerId="ADAL" clId="{95032637-3260-49E2-AA3A-1CD280E35B25}" dt="2022-10-11T17:29:13.930" v="178" actId="21"/>
          <ac:picMkLst>
            <pc:docMk/>
            <pc:sldMk cId="1788518166" sldId="261"/>
            <ac:picMk id="6" creationId="{E8C0B842-91A6-4420-8F54-A3699802C00E}"/>
          </ac:picMkLst>
        </pc:picChg>
        <pc:picChg chg="add mod">
          <ac:chgData name="Romy Berner (LVG &amp; AFS Nds. e. V.)" userId="d2850e9d-952d-40d6-97f7-16ae69902aa4" providerId="ADAL" clId="{95032637-3260-49E2-AA3A-1CD280E35B25}" dt="2022-10-11T17:29:36.354" v="180" actId="1076"/>
          <ac:picMkLst>
            <pc:docMk/>
            <pc:sldMk cId="1788518166" sldId="261"/>
            <ac:picMk id="9" creationId="{48AAADF9-F2EB-5331-AC6B-2946A025D386}"/>
          </ac:picMkLst>
        </pc:picChg>
      </pc:sldChg>
      <pc:sldChg chg="modSp mod">
        <pc:chgData name="Romy Berner (LVG &amp; AFS Nds. e. V.)" userId="d2850e9d-952d-40d6-97f7-16ae69902aa4" providerId="ADAL" clId="{95032637-3260-49E2-AA3A-1CD280E35B25}" dt="2022-10-11T17:29:53.381" v="214" actId="20577"/>
        <pc:sldMkLst>
          <pc:docMk/>
          <pc:sldMk cId="2206553555" sldId="340"/>
        </pc:sldMkLst>
        <pc:spChg chg="mod">
          <ac:chgData name="Romy Berner (LVG &amp; AFS Nds. e. V.)" userId="d2850e9d-952d-40d6-97f7-16ae69902aa4" providerId="ADAL" clId="{95032637-3260-49E2-AA3A-1CD280E35B25}" dt="2022-10-11T17:29:53.381" v="214" actId="20577"/>
          <ac:spMkLst>
            <pc:docMk/>
            <pc:sldMk cId="2206553555" sldId="340"/>
            <ac:spMk id="8" creationId="{F20FCCAC-20AF-497E-8A93-46F91F2E8938}"/>
          </ac:spMkLst>
        </pc:spChg>
      </pc:sldChg>
      <pc:sldChg chg="modSp">
        <pc:chgData name="Romy Berner (LVG &amp; AFS Nds. e. V.)" userId="d2850e9d-952d-40d6-97f7-16ae69902aa4" providerId="ADAL" clId="{95032637-3260-49E2-AA3A-1CD280E35B25}" dt="2022-10-11T17:30:23.918" v="297" actId="20577"/>
        <pc:sldMkLst>
          <pc:docMk/>
          <pc:sldMk cId="44361512" sldId="1235"/>
        </pc:sldMkLst>
        <pc:spChg chg="mod">
          <ac:chgData name="Romy Berner (LVG &amp; AFS Nds. e. V.)" userId="d2850e9d-952d-40d6-97f7-16ae69902aa4" providerId="ADAL" clId="{95032637-3260-49E2-AA3A-1CD280E35B25}" dt="2022-10-11T17:30:23.918" v="297" actId="20577"/>
          <ac:spMkLst>
            <pc:docMk/>
            <pc:sldMk cId="44361512" sldId="1235"/>
            <ac:spMk id="7" creationId="{92C8E847-88F0-5A36-7522-18B9233D31B7}"/>
          </ac:spMkLst>
        </pc:spChg>
      </pc:sldChg>
      <pc:sldChg chg="modSp">
        <pc:chgData name="Romy Berner (LVG &amp; AFS Nds. e. V.)" userId="d2850e9d-952d-40d6-97f7-16ae69902aa4" providerId="ADAL" clId="{95032637-3260-49E2-AA3A-1CD280E35B25}" dt="2022-10-11T09:00:22.325" v="32" actId="20577"/>
        <pc:sldMkLst>
          <pc:docMk/>
          <pc:sldMk cId="3046662350" sldId="1236"/>
        </pc:sldMkLst>
        <pc:spChg chg="mod">
          <ac:chgData name="Romy Berner (LVG &amp; AFS Nds. e. V.)" userId="d2850e9d-952d-40d6-97f7-16ae69902aa4" providerId="ADAL" clId="{95032637-3260-49E2-AA3A-1CD280E35B25}" dt="2022-10-11T09:00:22.325" v="32" actId="20577"/>
          <ac:spMkLst>
            <pc:docMk/>
            <pc:sldMk cId="3046662350" sldId="1236"/>
            <ac:spMk id="3" creationId="{729629B5-5294-4F87-8E20-544F0C44BC70}"/>
          </ac:spMkLst>
        </pc:spChg>
      </pc:sldChg>
      <pc:sldChg chg="modSp mod">
        <pc:chgData name="Romy Berner (LVG &amp; AFS Nds. e. V.)" userId="d2850e9d-952d-40d6-97f7-16ae69902aa4" providerId="ADAL" clId="{95032637-3260-49E2-AA3A-1CD280E35B25}" dt="2022-10-11T17:30:58.537" v="298" actId="1076"/>
        <pc:sldMkLst>
          <pc:docMk/>
          <pc:sldMk cId="3579121539" sldId="1241"/>
        </pc:sldMkLst>
        <pc:spChg chg="mod">
          <ac:chgData name="Romy Berner (LVG &amp; AFS Nds. e. V.)" userId="d2850e9d-952d-40d6-97f7-16ae69902aa4" providerId="ADAL" clId="{95032637-3260-49E2-AA3A-1CD280E35B25}" dt="2022-10-11T17:30:58.537" v="298" actId="1076"/>
          <ac:spMkLst>
            <pc:docMk/>
            <pc:sldMk cId="3579121539" sldId="1241"/>
            <ac:spMk id="3" creationId="{386DD43D-963A-8735-3CBE-B9C6CF36C0AD}"/>
          </ac:spMkLst>
        </pc:spChg>
      </pc:sldChg>
    </pc:docChg>
  </pc:docChgLst>
  <pc:docChgLst>
    <pc:chgData name="Maike Lipsius (LVG &amp; AFS Nds. e. V.)" userId="2c0f5d75-e7de-4b72-854d-b055abff194d" providerId="ADAL" clId="{E5801661-DE03-46AF-9696-18FCC8303350}"/>
    <pc:docChg chg="modSld">
      <pc:chgData name="Maike Lipsius (LVG &amp; AFS Nds. e. V.)" userId="2c0f5d75-e7de-4b72-854d-b055abff194d" providerId="ADAL" clId="{E5801661-DE03-46AF-9696-18FCC8303350}" dt="2022-10-12T12:33:15.242" v="23" actId="2710"/>
      <pc:docMkLst>
        <pc:docMk/>
      </pc:docMkLst>
      <pc:sldChg chg="modSp mod">
        <pc:chgData name="Maike Lipsius (LVG &amp; AFS Nds. e. V.)" userId="2c0f5d75-e7de-4b72-854d-b055abff194d" providerId="ADAL" clId="{E5801661-DE03-46AF-9696-18FCC8303350}" dt="2022-10-12T12:24:34.655" v="15" actId="20577"/>
        <pc:sldMkLst>
          <pc:docMk/>
          <pc:sldMk cId="1788518166" sldId="261"/>
        </pc:sldMkLst>
        <pc:spChg chg="mod">
          <ac:chgData name="Maike Lipsius (LVG &amp; AFS Nds. e. V.)" userId="2c0f5d75-e7de-4b72-854d-b055abff194d" providerId="ADAL" clId="{E5801661-DE03-46AF-9696-18FCC8303350}" dt="2022-10-12T12:24:34.655" v="15" actId="20577"/>
          <ac:spMkLst>
            <pc:docMk/>
            <pc:sldMk cId="1788518166" sldId="261"/>
            <ac:spMk id="5" creationId="{8E0CB637-9002-44E3-AEBB-641738C96233}"/>
          </ac:spMkLst>
        </pc:spChg>
      </pc:sldChg>
      <pc:sldChg chg="modSp mod modAnim">
        <pc:chgData name="Maike Lipsius (LVG &amp; AFS Nds. e. V.)" userId="2c0f5d75-e7de-4b72-854d-b055abff194d" providerId="ADAL" clId="{E5801661-DE03-46AF-9696-18FCC8303350}" dt="2022-10-12T12:33:15.242" v="23" actId="2710"/>
        <pc:sldMkLst>
          <pc:docMk/>
          <pc:sldMk cId="3046662350" sldId="1236"/>
        </pc:sldMkLst>
        <pc:spChg chg="mod">
          <ac:chgData name="Maike Lipsius (LVG &amp; AFS Nds. e. V.)" userId="2c0f5d75-e7de-4b72-854d-b055abff194d" providerId="ADAL" clId="{E5801661-DE03-46AF-9696-18FCC8303350}" dt="2022-10-12T12:33:15.242" v="23" actId="2710"/>
          <ac:spMkLst>
            <pc:docMk/>
            <pc:sldMk cId="3046662350" sldId="1236"/>
            <ac:spMk id="3" creationId="{729629B5-5294-4F87-8E20-544F0C44BC70}"/>
          </ac:spMkLst>
        </pc:spChg>
      </pc:sldChg>
    </pc:docChg>
  </pc:docChgLst>
  <pc:docChgLst>
    <pc:chgData name="Kristina Dobers (LVG &amp; AFS Nds. e. V.)" userId="07da68bd-8048-47fd-a21d-bfdc9bbb95ed" providerId="ADAL" clId="{44AC1594-B64C-4F09-9003-E145199DFA89}"/>
    <pc:docChg chg="undo custSel modSld">
      <pc:chgData name="Kristina Dobers (LVG &amp; AFS Nds. e. V.)" userId="07da68bd-8048-47fd-a21d-bfdc9bbb95ed" providerId="ADAL" clId="{44AC1594-B64C-4F09-9003-E145199DFA89}" dt="2022-10-20T17:08:02.098" v="59" actId="20577"/>
      <pc:docMkLst>
        <pc:docMk/>
      </pc:docMkLst>
      <pc:sldChg chg="modSp mod">
        <pc:chgData name="Kristina Dobers (LVG &amp; AFS Nds. e. V.)" userId="07da68bd-8048-47fd-a21d-bfdc9bbb95ed" providerId="ADAL" clId="{44AC1594-B64C-4F09-9003-E145199DFA89}" dt="2022-10-20T17:08:02.098" v="59" actId="20577"/>
        <pc:sldMkLst>
          <pc:docMk/>
          <pc:sldMk cId="3337984809" sldId="1249"/>
        </pc:sldMkLst>
        <pc:spChg chg="mod">
          <ac:chgData name="Kristina Dobers (LVG &amp; AFS Nds. e. V.)" userId="07da68bd-8048-47fd-a21d-bfdc9bbb95ed" providerId="ADAL" clId="{44AC1594-B64C-4F09-9003-E145199DFA89}" dt="2022-10-20T17:08:02.098" v="59" actId="20577"/>
          <ac:spMkLst>
            <pc:docMk/>
            <pc:sldMk cId="3337984809" sldId="1249"/>
            <ac:spMk id="3" creationId="{595C7B82-9180-A75E-9C93-8845F53FDC56}"/>
          </ac:spMkLst>
        </pc:spChg>
        <pc:spChg chg="mod">
          <ac:chgData name="Kristina Dobers (LVG &amp; AFS Nds. e. V.)" userId="07da68bd-8048-47fd-a21d-bfdc9bbb95ed" providerId="ADAL" clId="{44AC1594-B64C-4F09-9003-E145199DFA89}" dt="2022-10-20T17:08:01.597" v="57" actId="20577"/>
          <ac:spMkLst>
            <pc:docMk/>
            <pc:sldMk cId="3337984809" sldId="1249"/>
            <ac:spMk id="8" creationId="{958EFA0E-7FA1-3280-393E-613469A54A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2675"/>
          </a:xfrm>
          <a:prstGeom prst="rect">
            <a:avLst/>
          </a:prstGeom>
        </p:spPr>
        <p:txBody>
          <a:bodyPr vert="horz" lIns="96581" tIns="48291" rIns="96581" bIns="4829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9900" y="0"/>
            <a:ext cx="2983495" cy="502675"/>
          </a:xfrm>
          <a:prstGeom prst="rect">
            <a:avLst/>
          </a:prstGeom>
        </p:spPr>
        <p:txBody>
          <a:bodyPr vert="horz" lIns="96581" tIns="48291" rIns="96581" bIns="48291" rtlCol="0"/>
          <a:lstStyle>
            <a:lvl1pPr algn="r">
              <a:defRPr sz="1300"/>
            </a:lvl1pPr>
          </a:lstStyle>
          <a:p>
            <a:fld id="{C6D977BE-9EC4-4E7A-8970-5718D4ECDF52}" type="datetimeFigureOut">
              <a:rPr lang="de-DE" smtClean="0"/>
              <a:t>20.10.2022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1" tIns="48291" rIns="96581" bIns="4829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499" y="4821506"/>
            <a:ext cx="5507990" cy="3944868"/>
          </a:xfrm>
          <a:prstGeom prst="rect">
            <a:avLst/>
          </a:prstGeom>
        </p:spPr>
        <p:txBody>
          <a:bodyPr vert="horz" lIns="96581" tIns="48291" rIns="96581" bIns="48291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3495" cy="502674"/>
          </a:xfrm>
          <a:prstGeom prst="rect">
            <a:avLst/>
          </a:prstGeom>
        </p:spPr>
        <p:txBody>
          <a:bodyPr vert="horz" lIns="96581" tIns="48291" rIns="96581" bIns="4829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9900" y="9516040"/>
            <a:ext cx="2983495" cy="502674"/>
          </a:xfrm>
          <a:prstGeom prst="rect">
            <a:avLst/>
          </a:prstGeom>
        </p:spPr>
        <p:txBody>
          <a:bodyPr vert="horz" lIns="96581" tIns="48291" rIns="96581" bIns="48291" rtlCol="0" anchor="b"/>
          <a:lstStyle>
            <a:lvl1pPr algn="r">
              <a:defRPr sz="1300"/>
            </a:lvl1pPr>
          </a:lstStyle>
          <a:p>
            <a:fld id="{4A3E22E4-35FC-470B-BE86-EBC62264C7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039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65811">
              <a:defRPr/>
            </a:pPr>
            <a:endParaRPr 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5811">
              <a:defRPr/>
            </a:pPr>
            <a:fld id="{A51D45C9-B675-4354-989D-298142770F45}" type="slidenum">
              <a:rPr lang="de-DE">
                <a:solidFill>
                  <a:prstClr val="black"/>
                </a:solidFill>
                <a:latin typeface="Calibri"/>
              </a:rPr>
              <a:pPr defTabSz="965811">
                <a:defRPr/>
              </a:pPr>
              <a:t>1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016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E22E4-35FC-470B-BE86-EBC62264C72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10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E22E4-35FC-470B-BE86-EBC62264C72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32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E22E4-35FC-470B-BE86-EBC62264C72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60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5" descr="C:\Users\Eric\Desktop\LVG_Startfoli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7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Eric\Desktop\LVG_Startfolie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699" y="-1"/>
            <a:ext cx="6083300" cy="687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ußzeilenplatzhalter 17"/>
          <p:cNvSpPr>
            <a:spLocks noGrp="1"/>
          </p:cNvSpPr>
          <p:nvPr>
            <p:ph type="ftr" sz="quarter" idx="13"/>
          </p:nvPr>
        </p:nvSpPr>
        <p:spPr>
          <a:xfrm>
            <a:off x="7740" y="6648024"/>
            <a:ext cx="7066691" cy="213426"/>
          </a:xfrm>
        </p:spPr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2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26559" y="6654714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7" name="Rechteck 26"/>
          <p:cNvSpPr/>
          <p:nvPr userDrawn="1"/>
        </p:nvSpPr>
        <p:spPr>
          <a:xfrm>
            <a:off x="0" y="304751"/>
            <a:ext cx="11952651" cy="9051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8" name="Rechteck 27"/>
          <p:cNvSpPr/>
          <p:nvPr userDrawn="1"/>
        </p:nvSpPr>
        <p:spPr>
          <a:xfrm>
            <a:off x="239351" y="97583"/>
            <a:ext cx="11952651" cy="9051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31" name="Text Box 13"/>
          <p:cNvSpPr txBox="1">
            <a:spLocks noChangeArrowheads="1"/>
          </p:cNvSpPr>
          <p:nvPr userDrawn="1"/>
        </p:nvSpPr>
        <p:spPr bwMode="auto">
          <a:xfrm>
            <a:off x="3990035" y="427061"/>
            <a:ext cx="31063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30000"/>
              </a:spcBef>
              <a:defRPr/>
            </a:pPr>
            <a:r>
              <a:rPr lang="de-DE" sz="1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www.gesundheit-nds.de</a:t>
            </a:r>
          </a:p>
        </p:txBody>
      </p:sp>
      <p:sp>
        <p:nvSpPr>
          <p:cNvPr id="34" name="Rechteck 33"/>
          <p:cNvSpPr/>
          <p:nvPr userDrawn="1"/>
        </p:nvSpPr>
        <p:spPr>
          <a:xfrm>
            <a:off x="1" y="3885719"/>
            <a:ext cx="187153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36" name="Picture 9" descr="logo0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221" y="343002"/>
            <a:ext cx="1253067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platzhalter 39"/>
          <p:cNvSpPr>
            <a:spLocks noGrp="1"/>
          </p:cNvSpPr>
          <p:nvPr>
            <p:ph type="body" sz="quarter" idx="14" hasCustomPrompt="1"/>
          </p:nvPr>
        </p:nvSpPr>
        <p:spPr>
          <a:xfrm>
            <a:off x="911426" y="1772816"/>
            <a:ext cx="7247335" cy="179933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b="1" i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Titelmasterformat</a:t>
            </a:r>
          </a:p>
          <a:p>
            <a:pPr lvl="0"/>
            <a:r>
              <a:rPr lang="de-DE"/>
              <a:t>durch klicken bearbeiten</a:t>
            </a:r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5533072"/>
            <a:ext cx="3887755" cy="344200"/>
          </a:xfrm>
          <a:solidFill>
            <a:schemeClr val="bg1"/>
          </a:solidFill>
        </p:spPr>
        <p:txBody>
          <a:bodyPr>
            <a:normAutofit/>
          </a:bodyPr>
          <a:lstStyle>
            <a:lvl1pPr marL="720000" indent="0">
              <a:spcBef>
                <a:spcPts val="0"/>
              </a:spcBef>
              <a:buNone/>
              <a:defRPr sz="1600" baseline="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Autor Vor-, Nachname</a:t>
            </a:r>
          </a:p>
        </p:txBody>
      </p:sp>
      <p:sp>
        <p:nvSpPr>
          <p:cNvPr id="46" name="Inhaltsplatzhalter 45"/>
          <p:cNvSpPr>
            <a:spLocks noGrp="1"/>
          </p:cNvSpPr>
          <p:nvPr>
            <p:ph sz="quarter" idx="17" hasCustomPrompt="1"/>
          </p:nvPr>
        </p:nvSpPr>
        <p:spPr>
          <a:xfrm>
            <a:off x="935766" y="5920681"/>
            <a:ext cx="2951989" cy="28805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spcBef>
                <a:spcPts val="0"/>
              </a:spcBef>
              <a:buNone/>
              <a:defRPr/>
            </a:lvl2pPr>
            <a:lvl3pPr marL="914400" indent="0">
              <a:spcBef>
                <a:spcPts val="0"/>
              </a:spcBef>
              <a:buNone/>
              <a:defRPr/>
            </a:lvl3pPr>
            <a:lvl4pPr marL="1371600" indent="0">
              <a:spcBef>
                <a:spcPts val="0"/>
              </a:spcBef>
              <a:buNone/>
              <a:defRPr/>
            </a:lvl4pPr>
            <a:lvl5pPr marL="1828800" indent="0"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de-DE"/>
              <a:t>Datum</a:t>
            </a:r>
          </a:p>
        </p:txBody>
      </p:sp>
      <p:sp>
        <p:nvSpPr>
          <p:cNvPr id="51" name="Textplatzhalter 50"/>
          <p:cNvSpPr>
            <a:spLocks noGrp="1"/>
          </p:cNvSpPr>
          <p:nvPr>
            <p:ph type="body" sz="quarter" idx="18" hasCustomPrompt="1"/>
          </p:nvPr>
        </p:nvSpPr>
        <p:spPr>
          <a:xfrm>
            <a:off x="910365" y="4264521"/>
            <a:ext cx="5953720" cy="9144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Unterzeilenmasterformat</a:t>
            </a:r>
          </a:p>
        </p:txBody>
      </p:sp>
      <p:sp>
        <p:nvSpPr>
          <p:cNvPr id="19" name="Rectangle 12"/>
          <p:cNvSpPr>
            <a:spLocks noChangeArrowheads="1"/>
          </p:cNvSpPr>
          <p:nvPr userDrawn="1"/>
        </p:nvSpPr>
        <p:spPr bwMode="auto">
          <a:xfrm>
            <a:off x="-4046" y="6633755"/>
            <a:ext cx="8140436" cy="25257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35C851C2-D7C9-4D3E-8941-6954FC3A70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945" y="425625"/>
            <a:ext cx="2486463" cy="365153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D51404A2-4B63-4671-8543-A1924E604ABE}"/>
              </a:ext>
            </a:extLst>
          </p:cNvPr>
          <p:cNvSpPr txBox="1"/>
          <p:nvPr userDrawn="1"/>
        </p:nvSpPr>
        <p:spPr>
          <a:xfrm>
            <a:off x="8990933" y="336233"/>
            <a:ext cx="75661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>
                <a:solidFill>
                  <a:srgbClr val="194321"/>
                </a:solidFill>
              </a:rPr>
              <a:t>in Kooperation mit der</a:t>
            </a:r>
          </a:p>
        </p:txBody>
      </p:sp>
    </p:spTree>
    <p:extLst>
      <p:ext uri="{BB962C8B-B14F-4D97-AF65-F5344CB8AC3E}">
        <p14:creationId xmlns:p14="http://schemas.microsoft.com/office/powerpoint/2010/main" val="100091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Eric\Desktop\LVG_Zwischenfolie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8559"/>
            <a:ext cx="8991600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ußzeilenplatzhalt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1" y="3885719"/>
            <a:ext cx="187153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-4046" y="6633755"/>
            <a:ext cx="8140436" cy="25257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15" name="Textplatzhalter 39"/>
          <p:cNvSpPr>
            <a:spLocks noGrp="1"/>
          </p:cNvSpPr>
          <p:nvPr>
            <p:ph type="body" sz="quarter" idx="14"/>
          </p:nvPr>
        </p:nvSpPr>
        <p:spPr>
          <a:xfrm>
            <a:off x="935767" y="1772816"/>
            <a:ext cx="8136565" cy="1799332"/>
          </a:xfrm>
        </p:spPr>
        <p:txBody>
          <a:bodyPr anchor="b"/>
          <a:lstStyle>
            <a:lvl1pPr marL="0" indent="0">
              <a:spcBef>
                <a:spcPts val="0"/>
              </a:spcBef>
              <a:buFontTx/>
              <a:buNone/>
              <a:defRPr b="1" i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de-DE"/>
          </a:p>
        </p:txBody>
      </p:sp>
      <p:sp>
        <p:nvSpPr>
          <p:cNvPr id="16" name="Textplatzhalter 50"/>
          <p:cNvSpPr>
            <a:spLocks noGrp="1"/>
          </p:cNvSpPr>
          <p:nvPr>
            <p:ph type="body" sz="quarter" idx="18"/>
          </p:nvPr>
        </p:nvSpPr>
        <p:spPr>
          <a:xfrm>
            <a:off x="910366" y="4264522"/>
            <a:ext cx="6433773" cy="6766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30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– Ein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" y="1095326"/>
            <a:ext cx="5807967" cy="461467"/>
          </a:xfrm>
        </p:spPr>
        <p:txBody>
          <a:bodyPr>
            <a:noAutofit/>
          </a:bodyPr>
          <a:lstStyle>
            <a:lvl1pPr marL="360000">
              <a:defRPr sz="2500"/>
            </a:lvl1pPr>
          </a:lstStyle>
          <a:p>
            <a:r>
              <a:rPr lang="de-DE"/>
              <a:t>Titelmasterformat Einzeilig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200"/>
            </a:lvl1pPr>
            <a:lvl2pPr marL="457200" indent="0">
              <a:buClr>
                <a:schemeClr val="accent2"/>
              </a:buClr>
              <a:buSzPct val="50000"/>
              <a:buFont typeface="Courier New" panose="02070309020205020404" pitchFamily="49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Clr>
                <a:schemeClr val="accent2"/>
              </a:buClr>
              <a:buSzPct val="50000"/>
              <a:buFont typeface="Courier New" panose="02070309020205020404" pitchFamily="49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6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– Zwei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095326"/>
            <a:ext cx="6793904" cy="461467"/>
          </a:xfrm>
        </p:spPr>
        <p:txBody>
          <a:bodyPr>
            <a:noAutofit/>
          </a:bodyPr>
          <a:lstStyle>
            <a:lvl1pPr marL="360000">
              <a:defRPr sz="2500"/>
            </a:lvl1pPr>
          </a:lstStyle>
          <a:p>
            <a:r>
              <a:rPr lang="de-DE"/>
              <a:t>Titelmasterformat Zweizeilig bei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200"/>
            </a:lvl1pPr>
            <a:lvl2pPr marL="457200" indent="0">
              <a:buClr>
                <a:schemeClr val="accent2"/>
              </a:buClr>
              <a:buSzPct val="50000"/>
              <a:buFont typeface="Courier New" panose="02070309020205020404" pitchFamily="49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Clr>
                <a:schemeClr val="accent2"/>
              </a:buClr>
              <a:buSzPct val="50000"/>
              <a:buFont typeface="Courier New" panose="02070309020205020404" pitchFamily="49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547268"/>
            <a:ext cx="6477429" cy="503237"/>
          </a:xfrm>
          <a:solidFill>
            <a:schemeClr val="accent2"/>
          </a:solidFill>
        </p:spPr>
        <p:txBody>
          <a:bodyPr>
            <a:noAutofit/>
          </a:bodyPr>
          <a:lstStyle>
            <a:lvl1pPr marL="360000">
              <a:spcBef>
                <a:spcPts val="600"/>
              </a:spcBef>
              <a:defRPr sz="2500">
                <a:solidFill>
                  <a:schemeClr val="bg1"/>
                </a:solidFill>
              </a:defRPr>
            </a:lvl1pPr>
          </a:lstStyle>
          <a:p>
            <a:pPr>
              <a:spcBef>
                <a:spcPts val="600"/>
              </a:spcBef>
            </a:pPr>
            <a:r>
              <a:rPr lang="de-DE"/>
              <a:t>langen Titeln </a:t>
            </a:r>
            <a:r>
              <a:rPr lang="de-DE" sz="2500" baseline="0"/>
              <a:t>über Zwei Zeilen</a:t>
            </a:r>
          </a:p>
        </p:txBody>
      </p:sp>
    </p:spTree>
    <p:extLst>
      <p:ext uri="{BB962C8B-B14F-4D97-AF65-F5344CB8AC3E}">
        <p14:creationId xmlns:p14="http://schemas.microsoft.com/office/powerpoint/2010/main" val="51801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ufzählung – Ein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" y="1095326"/>
            <a:ext cx="5807967" cy="461467"/>
          </a:xfrm>
        </p:spPr>
        <p:txBody>
          <a:bodyPr>
            <a:noAutofit/>
          </a:bodyPr>
          <a:lstStyle>
            <a:lvl1pPr marL="360000">
              <a:defRPr sz="2500"/>
            </a:lvl1pPr>
          </a:lstStyle>
          <a:p>
            <a:r>
              <a:rPr lang="de-DE"/>
              <a:t>Titelmasterformat Einzeilig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200">
                <a:solidFill>
                  <a:schemeClr val="accent2"/>
                </a:solidFill>
              </a:defRPr>
            </a:lvl1pPr>
            <a:lvl2pPr marL="914400" indent="-457200"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 sz="2200">
                <a:solidFill>
                  <a:schemeClr val="accent2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200">
                <a:solidFill>
                  <a:schemeClr val="accent2"/>
                </a:solidFill>
              </a:defRPr>
            </a:lvl3pPr>
            <a:lvl4pPr marL="1714500" indent="-342900"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 sz="2200">
                <a:solidFill>
                  <a:schemeClr val="accent2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2200">
                <a:solidFill>
                  <a:schemeClr val="accent2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83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– Zwei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095326"/>
            <a:ext cx="6793904" cy="461467"/>
          </a:xfrm>
        </p:spPr>
        <p:txBody>
          <a:bodyPr>
            <a:noAutofit/>
          </a:bodyPr>
          <a:lstStyle>
            <a:lvl1pPr marL="360000">
              <a:defRPr sz="2500"/>
            </a:lvl1pPr>
          </a:lstStyle>
          <a:p>
            <a:r>
              <a:rPr lang="de-DE"/>
              <a:t>Titelmasterformat Zweizeilig bei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200">
                <a:solidFill>
                  <a:schemeClr val="accent2"/>
                </a:solidFill>
              </a:defRPr>
            </a:lvl1pPr>
            <a:lvl2pPr marL="914400" indent="-457200"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 sz="2200">
                <a:solidFill>
                  <a:schemeClr val="accent2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200">
                <a:solidFill>
                  <a:schemeClr val="accent2"/>
                </a:solidFill>
              </a:defRPr>
            </a:lvl3pPr>
            <a:lvl4pPr marL="1714500" indent="-342900"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 sz="2200">
                <a:solidFill>
                  <a:schemeClr val="accent2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2200">
                <a:solidFill>
                  <a:schemeClr val="accent2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547268"/>
            <a:ext cx="6477429" cy="503237"/>
          </a:xfrm>
          <a:solidFill>
            <a:schemeClr val="accent2"/>
          </a:solidFill>
        </p:spPr>
        <p:txBody>
          <a:bodyPr>
            <a:noAutofit/>
          </a:bodyPr>
          <a:lstStyle>
            <a:lvl1pPr marL="360000">
              <a:spcBef>
                <a:spcPts val="600"/>
              </a:spcBef>
              <a:defRPr sz="2500">
                <a:solidFill>
                  <a:schemeClr val="bg1"/>
                </a:solidFill>
              </a:defRPr>
            </a:lvl1pPr>
          </a:lstStyle>
          <a:p>
            <a:pPr>
              <a:spcBef>
                <a:spcPts val="600"/>
              </a:spcBef>
            </a:pPr>
            <a:r>
              <a:rPr lang="de-DE"/>
              <a:t>langen Titeln </a:t>
            </a:r>
            <a:r>
              <a:rPr lang="de-DE" sz="2500" baseline="0"/>
              <a:t>über Zwei Zeilen</a:t>
            </a:r>
          </a:p>
        </p:txBody>
      </p:sp>
    </p:spTree>
    <p:extLst>
      <p:ext uri="{BB962C8B-B14F-4D97-AF65-F5344CB8AC3E}">
        <p14:creationId xmlns:p14="http://schemas.microsoft.com/office/powerpoint/2010/main" val="229813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Eric\Desktop\LVG_Zwischenfolie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8559"/>
            <a:ext cx="8991600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ußzeilenplatzhalt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1" y="3885719"/>
            <a:ext cx="1871532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6" name="Textplatzhalter 50"/>
          <p:cNvSpPr>
            <a:spLocks noGrp="1"/>
          </p:cNvSpPr>
          <p:nvPr>
            <p:ph type="body" sz="quarter" idx="18"/>
          </p:nvPr>
        </p:nvSpPr>
        <p:spPr>
          <a:xfrm>
            <a:off x="910366" y="4264522"/>
            <a:ext cx="9026061" cy="2044799"/>
          </a:xfrm>
        </p:spPr>
        <p:txBody>
          <a:bodyPr>
            <a:normAutofit/>
          </a:bodyPr>
          <a:lstStyle>
            <a:lvl1pPr>
              <a:defRPr sz="1600" b="0">
                <a:solidFill>
                  <a:schemeClr val="accent2"/>
                </a:solidFill>
              </a:defRPr>
            </a:lvl1pPr>
          </a:lstStyle>
          <a:p>
            <a:pPr lvl="0"/>
            <a:endParaRPr lang="de-DE"/>
          </a:p>
        </p:txBody>
      </p:sp>
      <p:pic>
        <p:nvPicPr>
          <p:cNvPr id="18" name="Picture 6" descr="C:\Users\Eric\Desktop\Unbenannt-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7477"/>
            <a:ext cx="3251201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hteck 18"/>
          <p:cNvSpPr/>
          <p:nvPr userDrawn="1"/>
        </p:nvSpPr>
        <p:spPr>
          <a:xfrm>
            <a:off x="933003" y="3143720"/>
            <a:ext cx="51913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200" b="1">
                <a:solidFill>
                  <a:schemeClr val="accent1"/>
                </a:solidFill>
              </a:rPr>
              <a:t>Vielen Dank für Ihre Aufmerksamkeit!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4C73139-B179-4EE7-9020-BA747D02E1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4046" y="6633755"/>
            <a:ext cx="8140436" cy="25257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100131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2"/>
          <p:cNvSpPr>
            <a:spLocks noChangeArrowheads="1"/>
          </p:cNvSpPr>
          <p:nvPr userDrawn="1"/>
        </p:nvSpPr>
        <p:spPr bwMode="auto">
          <a:xfrm>
            <a:off x="8136037" y="6635785"/>
            <a:ext cx="4055964" cy="236383"/>
          </a:xfrm>
          <a:prstGeom prst="rect">
            <a:avLst/>
          </a:prstGeom>
          <a:solidFill>
            <a:srgbClr val="87AA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" y="1095326"/>
            <a:ext cx="5807967" cy="461467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Einzeilig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2420888"/>
            <a:ext cx="109728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E6B52F2A-798B-4759-9B0C-49A8D9BF21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7" name="Rectangle 11"/>
          <p:cNvSpPr>
            <a:spLocks noChangeArrowheads="1"/>
          </p:cNvSpPr>
          <p:nvPr userDrawn="1"/>
        </p:nvSpPr>
        <p:spPr bwMode="auto">
          <a:xfrm>
            <a:off x="1" y="346178"/>
            <a:ext cx="9384144" cy="411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23" name="Text Box 13"/>
          <p:cNvSpPr txBox="1">
            <a:spLocks noChangeArrowheads="1"/>
          </p:cNvSpPr>
          <p:nvPr userDrawn="1"/>
        </p:nvSpPr>
        <p:spPr bwMode="auto">
          <a:xfrm>
            <a:off x="8880311" y="6625947"/>
            <a:ext cx="31063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30000"/>
              </a:spcBef>
              <a:defRPr/>
            </a:pPr>
            <a:r>
              <a:rPr lang="de-DE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www.gesundheit-nds.de</a:t>
            </a:r>
          </a:p>
        </p:txBody>
      </p:sp>
      <p:sp>
        <p:nvSpPr>
          <p:cNvPr id="27" name="Rectangle 12"/>
          <p:cNvSpPr>
            <a:spLocks noChangeArrowheads="1"/>
          </p:cNvSpPr>
          <p:nvPr userDrawn="1"/>
        </p:nvSpPr>
        <p:spPr bwMode="auto">
          <a:xfrm>
            <a:off x="1" y="6635785"/>
            <a:ext cx="8140436" cy="23638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25" name="Fußzeilenplatzhalter 24"/>
          <p:cNvSpPr>
            <a:spLocks noGrp="1"/>
          </p:cNvSpPr>
          <p:nvPr>
            <p:ph type="ftr" sz="quarter" idx="3"/>
          </p:nvPr>
        </p:nvSpPr>
        <p:spPr>
          <a:xfrm>
            <a:off x="536872" y="6633858"/>
            <a:ext cx="7066691" cy="2134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30" name="Rectangle 11"/>
          <p:cNvSpPr>
            <a:spLocks noChangeArrowheads="1"/>
          </p:cNvSpPr>
          <p:nvPr userDrawn="1"/>
        </p:nvSpPr>
        <p:spPr bwMode="auto">
          <a:xfrm>
            <a:off x="11183178" y="346178"/>
            <a:ext cx="1008823" cy="4111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pic>
        <p:nvPicPr>
          <p:cNvPr id="31" name="Picture 9" descr="logo05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180" y="343002"/>
            <a:ext cx="1253067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831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marL="360000" algn="l" defTabSz="914400" rtl="0" eaLnBrk="1" latinLnBrk="0" hangingPunct="1">
        <a:spcBef>
          <a:spcPct val="0"/>
        </a:spcBef>
        <a:buNone/>
        <a:defRPr sz="25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None/>
        <a:defRPr sz="22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None/>
        <a:defRPr sz="2800" kern="1200">
          <a:solidFill>
            <a:schemeClr val="accent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None/>
        <a:defRPr sz="2400" kern="1200">
          <a:solidFill>
            <a:schemeClr val="accent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None/>
        <a:defRPr sz="2000" kern="1200">
          <a:solidFill>
            <a:schemeClr val="accent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None/>
        <a:defRPr sz="2000" kern="1200">
          <a:solidFill>
            <a:schemeClr val="accent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E8DF211-8EC5-4491-A046-138A7ADB272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>
                <a:solidFill>
                  <a:prstClr val="white"/>
                </a:solidFill>
              </a:rPr>
              <a:t>Landesvereinigung für Gesundheit und Akademie für Sozialmedizin Niedersachsen e. V.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4025440-0BF1-48AB-8277-A7F586A63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>
                <a:solidFill>
                  <a:prstClr val="white"/>
                </a:solidFill>
                <a:latin typeface="Arial"/>
              </a:rPr>
              <a:pPr/>
              <a:t>1</a:t>
            </a:fld>
            <a:endParaRPr lang="de-DE">
              <a:solidFill>
                <a:prstClr val="white"/>
              </a:solidFill>
              <a:latin typeface="Arial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718495-7982-4E59-B8E9-27B56FCF0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Regionale Fachkräfte für psychische Gesundheit von Kindern und Jugendlichen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6DE1C32-D256-47E0-83E9-A43C4DC8707E}"/>
              </a:ext>
            </a:extLst>
          </p:cNvPr>
          <p:cNvSpPr/>
          <p:nvPr/>
        </p:nvSpPr>
        <p:spPr>
          <a:xfrm>
            <a:off x="987996" y="5788481"/>
            <a:ext cx="2330972" cy="213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>
                <a:solidFill>
                  <a:srgbClr val="000000"/>
                </a:solidFill>
                <a:latin typeface="Arial"/>
              </a:rPr>
              <a:t>finanziert durch: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E0CB637-9002-44E3-AEBB-641738C96233}"/>
              </a:ext>
            </a:extLst>
          </p:cNvPr>
          <p:cNvSpPr txBox="1"/>
          <p:nvPr/>
        </p:nvSpPr>
        <p:spPr>
          <a:xfrm>
            <a:off x="935767" y="4549005"/>
            <a:ext cx="6039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Arial"/>
              </a:rPr>
              <a:t>In Bremen und Bremerhaven</a:t>
            </a:r>
          </a:p>
        </p:txBody>
      </p:sp>
      <p:pic>
        <p:nvPicPr>
          <p:cNvPr id="8" name="Bild 3" descr="GNO_06_2007_KBO_Logo_RGB">
            <a:extLst>
              <a:ext uri="{FF2B5EF4-FFF2-40B4-BE49-F238E27FC236}">
                <a16:creationId xmlns:a16="http://schemas.microsoft.com/office/drawing/2014/main" id="{8CDC80EE-4A63-4EF1-B626-1624A2C8F96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8AAADF9-F2EB-5331-AC6B-2946A025D3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767" y="6086214"/>
            <a:ext cx="107908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18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 smtClean="0"/>
              <a:pPr/>
              <a:t>10</a:t>
            </a:fld>
            <a:endParaRPr lang="de-DE"/>
          </a:p>
        </p:txBody>
      </p:sp>
      <p:pic>
        <p:nvPicPr>
          <p:cNvPr id="4" name="Bild 3" descr="GNO_06_2007_KBO_Logo_RGB">
            <a:extLst>
              <a:ext uri="{FF2B5EF4-FFF2-40B4-BE49-F238E27FC236}">
                <a16:creationId xmlns:a16="http://schemas.microsoft.com/office/drawing/2014/main" id="{D664F693-2E61-447C-A601-4D43E0E0BB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92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66592-FE46-4F51-80D9-9F49B034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FFF401-A7F2-4AC9-A5D0-F1D010270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1" y="2432972"/>
            <a:ext cx="10152483" cy="388843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de-DE"/>
              <a:t>Projektrahmen</a:t>
            </a:r>
          </a:p>
          <a:p>
            <a:pPr>
              <a:buFont typeface="+mj-lt"/>
              <a:buAutoNum type="arabicPeriod"/>
            </a:pPr>
            <a:endParaRPr lang="de-DE"/>
          </a:p>
          <a:p>
            <a:pPr>
              <a:buFont typeface="+mj-lt"/>
              <a:buAutoNum type="arabicPeriod"/>
            </a:pPr>
            <a:r>
              <a:rPr lang="de-DE"/>
              <a:t>Ausgangssituation</a:t>
            </a:r>
          </a:p>
          <a:p>
            <a:pPr>
              <a:buFont typeface="+mj-lt"/>
              <a:buAutoNum type="arabicPeriod"/>
            </a:pPr>
            <a:endParaRPr lang="de-DE"/>
          </a:p>
          <a:p>
            <a:pPr>
              <a:buFont typeface="+mj-lt"/>
              <a:buAutoNum type="arabicPeriod"/>
            </a:pPr>
            <a:r>
              <a:rPr lang="de-DE"/>
              <a:t>Zielsetzung</a:t>
            </a:r>
          </a:p>
          <a:p>
            <a:pPr>
              <a:buFont typeface="+mj-lt"/>
              <a:buAutoNum type="arabicPeriod"/>
            </a:pPr>
            <a:endParaRPr lang="de-DE"/>
          </a:p>
          <a:p>
            <a:pPr>
              <a:buFont typeface="+mj-lt"/>
              <a:buAutoNum type="arabicPeriod"/>
            </a:pPr>
            <a:r>
              <a:rPr lang="de-DE"/>
              <a:t>Aufgabenfelder </a:t>
            </a:r>
          </a:p>
          <a:p>
            <a:pPr>
              <a:buFont typeface="+mj-lt"/>
              <a:buAutoNum type="arabicPeriod"/>
            </a:pPr>
            <a:endParaRPr lang="de-DE"/>
          </a:p>
          <a:p>
            <a:pPr>
              <a:buFont typeface="+mj-lt"/>
              <a:buAutoNum type="arabicPeriod"/>
            </a:pPr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B3AA14-D992-4CB1-9606-AE35CF6B464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>
                <a:solidFill>
                  <a:prstClr val="white"/>
                </a:solidFill>
              </a:rPr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E9FA5A-727E-461E-AD95-C8946A2F2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>
                <a:solidFill>
                  <a:prstClr val="white"/>
                </a:solidFill>
                <a:latin typeface="Arial"/>
              </a:rPr>
              <a:pPr/>
              <a:t>2</a:t>
            </a:fld>
            <a:endParaRPr lang="de-DE">
              <a:solidFill>
                <a:prstClr val="white"/>
              </a:solidFill>
              <a:latin typeface="Arial"/>
            </a:endParaRPr>
          </a:p>
        </p:txBody>
      </p:sp>
      <p:pic>
        <p:nvPicPr>
          <p:cNvPr id="6" name="Bild 3" descr="GNO_06_2007_KBO_Logo_RGB">
            <a:extLst>
              <a:ext uri="{FF2B5EF4-FFF2-40B4-BE49-F238E27FC236}">
                <a16:creationId xmlns:a16="http://schemas.microsoft.com/office/drawing/2014/main" id="{E518F1C9-6F69-4305-A732-6C157879AAE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348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5E2EC-766F-4FD6-9766-EF029F610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1095326"/>
            <a:ext cx="5807967" cy="461467"/>
          </a:xfrm>
        </p:spPr>
        <p:txBody>
          <a:bodyPr/>
          <a:lstStyle/>
          <a:p>
            <a:r>
              <a:rPr lang="de-DE"/>
              <a:t>Rahmen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20FCCAC-20AF-497E-8A93-46F91F2E8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/>
            <a:r>
              <a:rPr lang="de-DE" sz="2400" b="1" dirty="0">
                <a:solidFill>
                  <a:srgbClr val="005F5A"/>
                </a:solidFill>
                <a:latin typeface="Arial" panose="020B0604020202020204" pitchFamily="34" charset="0"/>
              </a:rPr>
              <a:t>Finanzierung</a:t>
            </a:r>
            <a:r>
              <a:rPr lang="de-DE" sz="2400" dirty="0">
                <a:solidFill>
                  <a:srgbClr val="005F5A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Senat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der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Freien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Hansestadt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Bremen</a:t>
            </a:r>
            <a:endParaRPr lang="de-DE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l" rtl="0" fontAlgn="base"/>
            <a:endParaRPr lang="de-D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 rtl="0" fontAlgn="base"/>
            <a:r>
              <a:rPr lang="de-DE" sz="2400" b="1" dirty="0">
                <a:solidFill>
                  <a:srgbClr val="005F5A"/>
                </a:solidFill>
                <a:latin typeface="Arial" panose="020B0604020202020204" pitchFamily="34" charset="0"/>
              </a:rPr>
              <a:t>Laufzeit</a:t>
            </a:r>
            <a:r>
              <a:rPr lang="de-DE" sz="2400" dirty="0">
                <a:solidFill>
                  <a:srgbClr val="005F5A"/>
                </a:solidFill>
                <a:latin typeface="Arial" panose="020B0604020202020204" pitchFamily="34" charset="0"/>
              </a:rPr>
              <a:t>: 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​01.04.2022 – 31.12.2023</a:t>
            </a:r>
          </a:p>
          <a:p>
            <a:pPr algn="l" rtl="0" fontAlgn="base"/>
            <a:endParaRPr lang="de-D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de-DE" sz="2400" b="1" dirty="0">
                <a:solidFill>
                  <a:srgbClr val="005F5A"/>
                </a:solidFill>
                <a:latin typeface="Arial" panose="020B0604020202020204" pitchFamily="34" charset="0"/>
              </a:rPr>
              <a:t>Projektpartner*innen: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LVG &amp; AFS Nds. e. V. &amp;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Klinikum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Bremen-Ost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A3AD6C0-E934-4B93-AAD0-77DD160AC1A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6872" y="6633858"/>
            <a:ext cx="7066691" cy="213426"/>
          </a:xfrm>
        </p:spPr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4DAFA2-9701-49C0-8C7F-79F5F17BE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8235" y="6640548"/>
            <a:ext cx="1728192" cy="217452"/>
          </a:xfrm>
        </p:spPr>
        <p:txBody>
          <a:bodyPr/>
          <a:lstStyle/>
          <a:p>
            <a:fld id="{E6B52F2A-798B-4759-9B0C-49A8D9BF210D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6" name="Bild 3" descr="GNO_06_2007_KBO_Logo_RGB">
            <a:extLst>
              <a:ext uri="{FF2B5EF4-FFF2-40B4-BE49-F238E27FC236}">
                <a16:creationId xmlns:a16="http://schemas.microsoft.com/office/drawing/2014/main" id="{DCF71413-FCD0-42A6-BD61-B77DA5A15E4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55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7FDAE9-B8A4-4819-A0B0-B845F7464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95326"/>
            <a:ext cx="9584265" cy="461467"/>
          </a:xfrm>
        </p:spPr>
        <p:txBody>
          <a:bodyPr/>
          <a:lstStyle/>
          <a:p>
            <a:r>
              <a:rPr lang="de-DE"/>
              <a:t>Ausgangssituation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26733B-21F9-4AC3-A94E-848F921F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98" y="1763540"/>
            <a:ext cx="11592783" cy="308979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400"/>
              <a:t>Psychische Auffälligkeiten bei Kindern und Jugendlichen als Folge der Pandemie </a:t>
            </a:r>
            <a:r>
              <a:rPr lang="de-DE" sz="1800"/>
              <a:t>(3. Befragungsrunde der COPSY-Studie)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de-DE" sz="6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Zunahme von:</a:t>
            </a:r>
          </a:p>
          <a:p>
            <a:r>
              <a:rPr lang="de-DE" sz="2400"/>
              <a:t>	</a:t>
            </a:r>
            <a:r>
              <a:rPr lang="de-DE" sz="2400" b="1"/>
              <a:t>&gt;</a:t>
            </a:r>
            <a:r>
              <a:rPr lang="de-DE" sz="2400"/>
              <a:t> psychosomatischen Stresssymptomen (z. B. Gereiztheit, Einschlafprobleme)</a:t>
            </a:r>
          </a:p>
          <a:p>
            <a:r>
              <a:rPr lang="de-DE" sz="2400"/>
              <a:t>	</a:t>
            </a:r>
            <a:r>
              <a:rPr lang="de-DE" sz="2400" b="1"/>
              <a:t>&gt;</a:t>
            </a:r>
            <a:r>
              <a:rPr lang="de-DE" sz="2400"/>
              <a:t> Zwangs- und Angststörungen</a:t>
            </a:r>
          </a:p>
          <a:p>
            <a:r>
              <a:rPr lang="de-DE" sz="2400"/>
              <a:t>	</a:t>
            </a:r>
            <a:r>
              <a:rPr lang="de-DE" sz="2400" b="1"/>
              <a:t>&gt;</a:t>
            </a:r>
            <a:r>
              <a:rPr lang="de-DE" sz="2400"/>
              <a:t> depressiven Symptomen</a:t>
            </a:r>
          </a:p>
          <a:p>
            <a:r>
              <a:rPr lang="de-DE" sz="2400"/>
              <a:t>	</a:t>
            </a:r>
            <a:r>
              <a:rPr lang="de-DE" sz="2400" b="1"/>
              <a:t>&gt;</a:t>
            </a:r>
            <a:r>
              <a:rPr lang="de-DE" sz="2400"/>
              <a:t> schwere suizidale Krisen </a:t>
            </a:r>
          </a:p>
          <a:p>
            <a:r>
              <a:rPr lang="de-DE" sz="2400"/>
              <a:t>	</a:t>
            </a:r>
            <a:r>
              <a:rPr lang="de-DE" sz="2400" b="1"/>
              <a:t>&gt;</a:t>
            </a:r>
            <a:r>
              <a:rPr lang="de-DE" sz="2400"/>
              <a:t> sozialer Ängste, sozialer Rückzug und schulmeidendes Verhalten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sym typeface="Wingdings" panose="05000000000000000000" pitchFamily="2" charset="2"/>
              </a:rPr>
              <a:t>Zunahme an Anfragen für Termine und Klinikbehandlungen      </a:t>
            </a:r>
            <a:r>
              <a:rPr lang="de-DE" sz="2100">
                <a:sym typeface="Wingdings" panose="05000000000000000000" pitchFamily="2" charset="2"/>
              </a:rPr>
              <a:t>(Bremer Kinder-Corona-Gipfel)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>
              <a:sym typeface="Wingdings" panose="05000000000000000000" pitchFamily="2" charset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3B7896-7FF0-4C90-8285-8B74AC737CF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2F4A7-4F36-49F1-A846-9DF76023F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2C8E847-88F0-5A36-7522-18B9233D31B7}"/>
              </a:ext>
            </a:extLst>
          </p:cNvPr>
          <p:cNvSpPr txBox="1"/>
          <p:nvPr/>
        </p:nvSpPr>
        <p:spPr>
          <a:xfrm>
            <a:off x="299608" y="5443204"/>
            <a:ext cx="1159278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Einsatz von Fachkräften für psychische Gesundheit von Kindern und Jugendlichen als flexible und quartiersorientierte Ansprechpersonen für Themen rund um psych. Gesundheit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Präventiver Ansatz  Reaktion auf Belastungsfragen, Bewältigungskompetenzen stärken </a:t>
            </a:r>
          </a:p>
        </p:txBody>
      </p:sp>
      <p:sp>
        <p:nvSpPr>
          <p:cNvPr id="8" name="Pfeil: nach unten 7">
            <a:extLst>
              <a:ext uri="{FF2B5EF4-FFF2-40B4-BE49-F238E27FC236}">
                <a16:creationId xmlns:a16="http://schemas.microsoft.com/office/drawing/2014/main" id="{5418A190-3CF4-12EE-783B-0B4E368CA7C1}"/>
              </a:ext>
            </a:extLst>
          </p:cNvPr>
          <p:cNvSpPr/>
          <p:nvPr/>
        </p:nvSpPr>
        <p:spPr>
          <a:xfrm>
            <a:off x="5495996" y="4918938"/>
            <a:ext cx="614798" cy="396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Bild 3" descr="GNO_06_2007_KBO_Logo_RGB">
            <a:extLst>
              <a:ext uri="{FF2B5EF4-FFF2-40B4-BE49-F238E27FC236}">
                <a16:creationId xmlns:a16="http://schemas.microsoft.com/office/drawing/2014/main" id="{446976FB-DC23-4278-BB80-BC859F9F808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36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5668F-3D3E-4BD7-A92E-A13F17309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1095326"/>
            <a:ext cx="6210298" cy="461467"/>
          </a:xfrm>
        </p:spPr>
        <p:txBody>
          <a:bodyPr/>
          <a:lstStyle/>
          <a:p>
            <a:r>
              <a:rPr lang="de-DE"/>
              <a:t>Zielsetzung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961574-9C01-48C0-8634-6CC6E2FEDD8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801B9B-498A-4A05-BD8E-9C64902E8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46032B7-7A49-041A-18EC-E1F0CB344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430" y="1864361"/>
            <a:ext cx="11208327" cy="4776187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/>
              <a:t>Stärkung Gesundheitskompetenz von Fachkräften und Familien bei psychosozialen Fragestellungen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/>
              <a:t>Stärkung und ggf. Sensibilisierung von Fachkräften und Familien für: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/>
              <a:t>	&gt; entwicklungspsychologische Auffälligkeiten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/>
              <a:t>	&gt; Stärkung der psychischen Gesundheit von Kindern und Jugendlichen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/>
              <a:t>Vernetzung: quartiersbezogene Gesundheitsförderung &amp; psychiatrische Beratungs- und Versorgungssysteme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/>
              <a:t>Stressbewältigungskompetenz bei Kindern, Jugendlichen, Umfeld stärken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/>
              <a:t>Ungünstigen Bewältigungsmechanismen (z. B. exzessiver Medien- und Drogenkonsum) vorbeugen</a:t>
            </a:r>
          </a:p>
          <a:p>
            <a:endParaRPr lang="de-DE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/>
          </a:p>
        </p:txBody>
      </p:sp>
      <p:pic>
        <p:nvPicPr>
          <p:cNvPr id="6" name="Bild 3" descr="GNO_06_2007_KBO_Logo_RGB">
            <a:extLst>
              <a:ext uri="{FF2B5EF4-FFF2-40B4-BE49-F238E27FC236}">
                <a16:creationId xmlns:a16="http://schemas.microsoft.com/office/drawing/2014/main" id="{A59F4B0A-7868-49D6-8839-73C158B0D94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254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B6B1B-BA91-45CC-A2A9-CBF41EF0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Aufgabenfelder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9629B5-5294-4F87-8E20-544F0C44B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4" y="1955588"/>
            <a:ext cx="11506192" cy="314348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de-DE" b="1" u="sng" dirty="0"/>
              <a:t>Bedarfsermittlung</a:t>
            </a:r>
            <a:r>
              <a:rPr lang="de-DE" b="1" dirty="0"/>
              <a:t>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dirty="0"/>
              <a:t>Psychische Gesundheit bei Familien – über Fachkräfte Bedarfe ermitteln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dirty="0"/>
              <a:t>Beratungs-, Unterstützungs-, Qualifizierungsbedarfe von Fachkräften ermitteln</a:t>
            </a:r>
          </a:p>
          <a:p>
            <a:endParaRPr lang="de-DE" u="sng" dirty="0"/>
          </a:p>
          <a:p>
            <a:pPr>
              <a:spcAft>
                <a:spcPts val="600"/>
              </a:spcAft>
            </a:pPr>
            <a:r>
              <a:rPr lang="de-DE" b="1" u="sng" dirty="0"/>
              <a:t>Kooperation und Vernetzung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dirty="0"/>
              <a:t>Mitarbeit in quartiersbezogenen Netzwerkstrukturen </a:t>
            </a:r>
          </a:p>
          <a:p>
            <a:pPr marL="342900" indent="-342900">
              <a:buFontTx/>
              <a:buChar char="-"/>
            </a:pPr>
            <a:r>
              <a:rPr lang="de-DE" dirty="0"/>
              <a:t>Wissenstransfer und enge Zusammenarbeit mit anderen regionalen Fachkräften und kinder- und jugendpsychiatrischen Strukturen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dirty="0"/>
              <a:t>Gemeinsame Initiierung von Projekten und Veranstaltungen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8F7BC6-CFB0-4161-B233-64683343C17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52DE77-479A-40B1-A6AC-9A6ACD303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6" name="Bild 3" descr="GNO_06_2007_KBO_Logo_RGB">
            <a:extLst>
              <a:ext uri="{FF2B5EF4-FFF2-40B4-BE49-F238E27FC236}">
                <a16:creationId xmlns:a16="http://schemas.microsoft.com/office/drawing/2014/main" id="{5A6F2DCB-BD33-4544-BAE2-D703818E3F9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666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4A0A0-73BA-0E3C-FE1A-805D862B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Aufgabenfelder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6DD43D-963A-8735-3CBE-B9C6CF36C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9" y="1793296"/>
            <a:ext cx="10972800" cy="495597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 b="1" u="sng" dirty="0"/>
              <a:t>Beratung und Information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dirty="0"/>
              <a:t>Ansprechpersonen im Stadtteil – psychische Gesundheit bei Kindern und Jugendlichen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dirty="0"/>
              <a:t>Beratung und Unterstützung von Fachkräften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dirty="0"/>
              <a:t>Schnittstellen- und Lotsenfunktion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DE" b="1" u="sng" dirty="0"/>
              <a:t>Angebots- und Schulungsentwicklung</a:t>
            </a:r>
          </a:p>
          <a:p>
            <a:pPr marL="342900" indent="-342900">
              <a:lnSpc>
                <a:spcPct val="160000"/>
              </a:lnSpc>
              <a:buFontTx/>
              <a:buChar char="-"/>
            </a:pPr>
            <a:r>
              <a:rPr lang="de-DE" dirty="0"/>
              <a:t>Schulungsangebote für Fachkräfte im Quartier</a:t>
            </a:r>
          </a:p>
          <a:p>
            <a:pPr marL="342900" indent="-342900">
              <a:lnSpc>
                <a:spcPct val="160000"/>
              </a:lnSpc>
              <a:buFontTx/>
              <a:buChar char="-"/>
            </a:pPr>
            <a:r>
              <a:rPr lang="de-DE" dirty="0"/>
              <a:t>Initiierung von Angeboten zur Prävention und Stärkung der psych. Gesundheit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7D7E9-3D72-9DAC-90AF-C6A28D44A26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7E465C-E8E2-3A38-3E0C-C1D8A29D0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 smtClean="0"/>
              <a:pPr/>
              <a:t>7</a:t>
            </a:fld>
            <a:endParaRPr lang="de-DE"/>
          </a:p>
        </p:txBody>
      </p:sp>
      <p:pic>
        <p:nvPicPr>
          <p:cNvPr id="6" name="Bild 3" descr="GNO_06_2007_KBO_Logo_RGB">
            <a:extLst>
              <a:ext uri="{FF2B5EF4-FFF2-40B4-BE49-F238E27FC236}">
                <a16:creationId xmlns:a16="http://schemas.microsoft.com/office/drawing/2014/main" id="{D5D51B0B-6798-48F1-A69D-2AE1CD58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912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4A0A0-73BA-0E3C-FE1A-805D862B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Aufgabenfelder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6DD43D-963A-8735-3CBE-B9C6CF36C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9" y="1793296"/>
            <a:ext cx="10972800" cy="495597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 b="1" u="sng"/>
              <a:t>Informationsveranstaltungen 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>
                <a:ea typeface="Arial" panose="020B0604020202020204" pitchFamily="34" charset="0"/>
              </a:rPr>
              <a:t>z.B. für Stadtteilakteur*innen, Kita- und Schulpersonal, Familien, Fachkräfte etc.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>
                <a:ea typeface="Arial" panose="020B0604020202020204" pitchFamily="34" charset="0"/>
              </a:rPr>
              <a:t>Mögliche Angebote: Kurz-Vorträge, Gesprächskreise und kleinere Workshop-Formate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>
                <a:ea typeface="Arial" panose="020B0604020202020204" pitchFamily="34" charset="0"/>
              </a:rPr>
              <a:t>z.B. in bestehenden Kursen, Elterncafés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>
                <a:ea typeface="Arial" panose="020B0604020202020204" pitchFamily="34" charset="0"/>
              </a:rPr>
              <a:t>Anknüpfung an bereits bestehende Projekte </a:t>
            </a:r>
            <a:endParaRPr lang="de-DE" b="1" u="sng"/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de-DE" b="1" u="sng"/>
              <a:t>Vom Aufgabenbereich ausgeschlossen sind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>
                <a:latin typeface="+mn-lt"/>
                <a:ea typeface="Arial" panose="020B0604020202020204" pitchFamily="34" charset="0"/>
              </a:rPr>
              <a:t>Konkrete therapeutische Angebote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>
                <a:latin typeface="+mn-lt"/>
                <a:ea typeface="Arial" panose="020B0604020202020204" pitchFamily="34" charset="0"/>
              </a:rPr>
              <a:t>Fallbezogene therapeutische Beratung der Kinder, Jugendlichen und Eltern</a:t>
            </a:r>
          </a:p>
          <a:p>
            <a:pPr marL="342900" indent="-342900">
              <a:lnSpc>
                <a:spcPct val="160000"/>
              </a:lnSpc>
              <a:buFontTx/>
              <a:buChar char="-"/>
            </a:pPr>
            <a:endParaRPr lang="de-DE" sz="2000"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ct val="160000"/>
              </a:lnSpc>
              <a:buFontTx/>
              <a:buChar char="-"/>
            </a:pPr>
            <a:endParaRPr lang="de-DE"/>
          </a:p>
          <a:p>
            <a:pPr marL="342900" indent="-342900">
              <a:lnSpc>
                <a:spcPct val="160000"/>
              </a:lnSpc>
              <a:buFontTx/>
              <a:buChar char="-"/>
            </a:pPr>
            <a:endParaRPr lang="de-DE"/>
          </a:p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7D7E9-3D72-9DAC-90AF-C6A28D44A26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7E465C-E8E2-3A38-3E0C-C1D8A29D0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 smtClean="0"/>
              <a:pPr/>
              <a:t>8</a:t>
            </a:fld>
            <a:endParaRPr lang="de-DE"/>
          </a:p>
        </p:txBody>
      </p:sp>
      <p:pic>
        <p:nvPicPr>
          <p:cNvPr id="6" name="Bild 3" descr="GNO_06_2007_KBO_Logo_RGB">
            <a:extLst>
              <a:ext uri="{FF2B5EF4-FFF2-40B4-BE49-F238E27FC236}">
                <a16:creationId xmlns:a16="http://schemas.microsoft.com/office/drawing/2014/main" id="{D5D51B0B-6798-48F1-A69D-2AE1CD58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34" y="17250"/>
            <a:ext cx="3134995" cy="97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57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2F502-076A-B31A-5029-0D704872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Unsere Kontaktdaten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5C7B82-9180-A75E-9C93-8845F53FD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331" y="2192785"/>
            <a:ext cx="4290874" cy="3552134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Marie-Christin Herbrich</a:t>
            </a:r>
          </a:p>
          <a:p>
            <a:pPr algn="ctr">
              <a:spcAft>
                <a:spcPts val="1800"/>
              </a:spcAft>
            </a:pPr>
            <a:r>
              <a:rPr lang="de-DE" dirty="0"/>
              <a:t>Gesundheitswissenschaftl. </a:t>
            </a:r>
            <a:br>
              <a:rPr lang="de-DE" dirty="0"/>
            </a:br>
            <a:r>
              <a:rPr lang="de-DE" dirty="0"/>
              <a:t>Fachkraft</a:t>
            </a:r>
          </a:p>
          <a:p>
            <a:pPr algn="ctr"/>
            <a:r>
              <a:rPr lang="de-DE" dirty="0"/>
              <a:t>Mobil: </a:t>
            </a:r>
          </a:p>
          <a:p>
            <a:pPr algn="ctr">
              <a:spcAft>
                <a:spcPts val="1800"/>
              </a:spcAft>
            </a:pPr>
            <a:r>
              <a:rPr lang="de-DE" dirty="0"/>
              <a:t>0157 / 58749994</a:t>
            </a:r>
          </a:p>
          <a:p>
            <a:pPr algn="ctr"/>
            <a:r>
              <a:rPr lang="de-DE" dirty="0"/>
              <a:t>E-Mail: </a:t>
            </a:r>
            <a:br>
              <a:rPr lang="de-DE" dirty="0"/>
            </a:br>
            <a:r>
              <a:rPr lang="de-DE" dirty="0"/>
              <a:t>marie-christin.herbrich@</a:t>
            </a:r>
            <a:br>
              <a:rPr lang="de-DE" dirty="0"/>
            </a:br>
            <a:r>
              <a:rPr lang="de-DE" dirty="0"/>
              <a:t>gesundheit-nds.de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B14775-BAC5-7E55-42CE-395B157BE20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Landesvereinigung für Gesundheit und Akademie für Sozialmedizin Niedersachsen e. V.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C3603A-490A-5FD9-1AAB-3DD97A7FC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B52F2A-798B-4759-9B0C-49A8D9BF210D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58EFA0E-7FA1-3280-393E-613469A54A54}"/>
              </a:ext>
            </a:extLst>
          </p:cNvPr>
          <p:cNvSpPr txBox="1">
            <a:spLocks/>
          </p:cNvSpPr>
          <p:nvPr/>
        </p:nvSpPr>
        <p:spPr>
          <a:xfrm>
            <a:off x="6062798" y="2192785"/>
            <a:ext cx="4290874" cy="3552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20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50000"/>
              <a:buFont typeface="Courier New" panose="02070309020205020404" pitchFamily="49" charset="0"/>
              <a:buNone/>
              <a:defRPr sz="28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50000"/>
              <a:buFont typeface="Courier New" panose="02070309020205020404" pitchFamily="49" charset="0"/>
              <a:buNone/>
              <a:defRPr sz="20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/>
              <a:t>Claudia Kopf</a:t>
            </a:r>
          </a:p>
          <a:p>
            <a:pPr algn="ctr">
              <a:spcAft>
                <a:spcPts val="1800"/>
              </a:spcAft>
            </a:pPr>
            <a:r>
              <a:rPr lang="de-DE" dirty="0"/>
              <a:t>Therapeutische </a:t>
            </a:r>
            <a:br>
              <a:rPr lang="de-DE" dirty="0"/>
            </a:br>
            <a:r>
              <a:rPr lang="de-DE" dirty="0"/>
              <a:t>Fachkraft</a:t>
            </a:r>
          </a:p>
          <a:p>
            <a:pPr algn="ctr"/>
            <a:r>
              <a:rPr lang="de-DE" dirty="0"/>
              <a:t>Mobil: </a:t>
            </a:r>
          </a:p>
          <a:p>
            <a:pPr algn="ctr">
              <a:spcAft>
                <a:spcPts val="1800"/>
              </a:spcAft>
            </a:pPr>
            <a:r>
              <a:rPr lang="de-DE" dirty="0"/>
              <a:t>0159 / 06325760</a:t>
            </a:r>
          </a:p>
          <a:p>
            <a:pPr algn="ctr">
              <a:spcAft>
                <a:spcPts val="1800"/>
              </a:spcAft>
            </a:pPr>
            <a:r>
              <a:rPr lang="de-DE" dirty="0"/>
              <a:t>E-Mail: claudia.kopf@gesundheit-nds.de</a:t>
            </a:r>
          </a:p>
        </p:txBody>
      </p:sp>
    </p:spTree>
    <p:extLst>
      <p:ext uri="{BB962C8B-B14F-4D97-AF65-F5344CB8AC3E}">
        <p14:creationId xmlns:p14="http://schemas.microsoft.com/office/powerpoint/2010/main" val="3337984809"/>
      </p:ext>
    </p:extLst>
  </p:cSld>
  <p:clrMapOvr>
    <a:masterClrMapping/>
  </p:clrMapOvr>
</p:sld>
</file>

<file path=ppt/theme/theme1.xml><?xml version="1.0" encoding="utf-8"?>
<a:theme xmlns:a="http://schemas.openxmlformats.org/drawingml/2006/main" name="LVG &amp; AfS Nds. e. V.">
  <a:themeElements>
    <a:clrScheme name="LVG &amp; AfS Nds. e. V.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7AA14"/>
      </a:accent1>
      <a:accent2>
        <a:srgbClr val="005F5A"/>
      </a:accent2>
      <a:accent3>
        <a:srgbClr val="C85A0F"/>
      </a:accent3>
      <a:accent4>
        <a:srgbClr val="96375A"/>
      </a:accent4>
      <a:accent5>
        <a:srgbClr val="FFFFFF"/>
      </a:accent5>
      <a:accent6>
        <a:srgbClr val="000000"/>
      </a:accent6>
      <a:hlink>
        <a:srgbClr val="87AA14"/>
      </a:hlink>
      <a:folHlink>
        <a:srgbClr val="87AA14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62007a2-9a0d-4bb5-91fd-d5334600adb6">
      <Terms xmlns="http://schemas.microsoft.com/office/infopath/2007/PartnerControls"/>
    </lcf76f155ced4ddcb4097134ff3c332f>
    <TaxCatchAll xmlns="1581d5f8-bf6d-408f-9c2d-042408d9d2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907223964BF14B855ABD873E7E6B37" ma:contentTypeVersion="16" ma:contentTypeDescription="Ein neues Dokument erstellen." ma:contentTypeScope="" ma:versionID="f36e98f661edba9335f0aaaea9103cc6">
  <xsd:schema xmlns:xsd="http://www.w3.org/2001/XMLSchema" xmlns:xs="http://www.w3.org/2001/XMLSchema" xmlns:p="http://schemas.microsoft.com/office/2006/metadata/properties" xmlns:ns2="262007a2-9a0d-4bb5-91fd-d5334600adb6" xmlns:ns3="1581d5f8-bf6d-408f-9c2d-042408d9d252" targetNamespace="http://schemas.microsoft.com/office/2006/metadata/properties" ma:root="true" ma:fieldsID="245a21d9454ce38a8079eb8958a2090a" ns2:_="" ns3:_="">
    <xsd:import namespace="262007a2-9a0d-4bb5-91fd-d5334600adb6"/>
    <xsd:import namespace="1581d5f8-bf6d-408f-9c2d-042408d9d2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007a2-9a0d-4bb5-91fd-d5334600ad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20ccce7f-f4e5-4e93-9e8c-93ea5ec4e3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1d5f8-bf6d-408f-9c2d-042408d9d25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9610db9-f736-430b-a87b-545a2be70bd5}" ma:internalName="TaxCatchAll" ma:showField="CatchAllData" ma:web="1581d5f8-bf6d-408f-9c2d-042408d9d2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085578-2FDC-4F7B-8316-80C866C602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810CF1-D76F-4B2E-830B-07A1ACC76167}">
  <ds:schemaRefs>
    <ds:schemaRef ds:uri="1581d5f8-bf6d-408f-9c2d-042408d9d252"/>
    <ds:schemaRef ds:uri="262007a2-9a0d-4bb5-91fd-d5334600ad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505E4B1-68C3-4130-BB9B-FF60C1233D65}">
  <ds:schemaRefs>
    <ds:schemaRef ds:uri="1581d5f8-bf6d-408f-9c2d-042408d9d252"/>
    <ds:schemaRef ds:uri="262007a2-9a0d-4bb5-91fd-d5334600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Breitbild</PresentationFormat>
  <Paragraphs>102</Paragraphs>
  <Slides>10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LVG &amp; AfS Nds. e. V.</vt:lpstr>
      <vt:lpstr>PowerPoint-Präsentation</vt:lpstr>
      <vt:lpstr>Agenda</vt:lpstr>
      <vt:lpstr>Rahmen</vt:lpstr>
      <vt:lpstr>Ausgangssituation</vt:lpstr>
      <vt:lpstr>Zielsetzung </vt:lpstr>
      <vt:lpstr>Aufgabenfelder </vt:lpstr>
      <vt:lpstr>Aufgabenfelder</vt:lpstr>
      <vt:lpstr>Aufgabenfelder</vt:lpstr>
      <vt:lpstr>Unsere Kontaktdaten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Marcus Waechter (LVG &amp; AFS Nds. e. V.)</dc:creator>
  <cp:lastModifiedBy>Kristina Dobers (LVG &amp; AFS Nds. e. V.)</cp:lastModifiedBy>
  <cp:revision>1</cp:revision>
  <cp:lastPrinted>2022-09-22T07:44:07Z</cp:lastPrinted>
  <dcterms:created xsi:type="dcterms:W3CDTF">2021-06-23T15:05:24Z</dcterms:created>
  <dcterms:modified xsi:type="dcterms:W3CDTF">2022-10-20T17:08:06Z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0x010100FE907223964BF14B855ABD873E7E6B37</vt:lpwstr>
  </property>
  <property fmtid="{D5CDD505-2E9C-101B-9397-08002B2CF9AE}" pid="3" name="MediaServiceImageTags">
    <vt:lpwstr/>
  </property>
</Properties>
</file>