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7" r:id="rId2"/>
    <p:sldId id="271" r:id="rId3"/>
    <p:sldId id="272" r:id="rId4"/>
    <p:sldId id="257" r:id="rId5"/>
    <p:sldId id="263" r:id="rId6"/>
    <p:sldId id="273" r:id="rId7"/>
    <p:sldId id="274" r:id="rId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11"/>
    <a:srgbClr val="D60000"/>
    <a:srgbClr val="E2382A"/>
    <a:srgbClr val="FF0000"/>
    <a:srgbClr val="CC0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3EB8-26BB-4D11-9FC5-3C008AC5FD71}" type="datetimeFigureOut">
              <a:rPr lang="de-DE" smtClean="0"/>
              <a:t>07.07.2021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BCEF6-C07C-42F9-ADDF-C7F041DE1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04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6" name="Rechteck 28"/>
          <p:cNvSpPr/>
          <p:nvPr userDrawn="1"/>
        </p:nvSpPr>
        <p:spPr>
          <a:xfrm>
            <a:off x="1692275" y="5108575"/>
            <a:ext cx="7451725" cy="86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8" name="Rechteck 28"/>
          <p:cNvSpPr/>
          <p:nvPr userDrawn="1"/>
        </p:nvSpPr>
        <p:spPr>
          <a:xfrm>
            <a:off x="1692275" y="1917700"/>
            <a:ext cx="7451725" cy="3125788"/>
          </a:xfrm>
          <a:prstGeom prst="rect">
            <a:avLst/>
          </a:prstGeom>
          <a:solidFill>
            <a:srgbClr val="D90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8400" y="2404800"/>
            <a:ext cx="701680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b="1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75600" y="3081600"/>
            <a:ext cx="701680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6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UND HIER EINE SUBHEADLINE</a:t>
            </a:r>
          </a:p>
        </p:txBody>
      </p:sp>
      <p:pic>
        <p:nvPicPr>
          <p:cNvPr id="9" name="Bild 8" descr="BREMEN-BREMERHAVEN-Standortmarke_fuer-DINA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72" y="584200"/>
            <a:ext cx="3717528" cy="8192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00" y="5176800"/>
            <a:ext cx="4395600" cy="689572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8031462" y="6397625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CD194D8-CDB6-45F5-9B74-995F7BACE016}" type="datetime1">
              <a:rPr lang="de-DE" altLang="de-DE" sz="1200" smtClean="0">
                <a:solidFill>
                  <a:srgbClr val="595959"/>
                </a:solidFill>
                <a:latin typeface="+mj-lt"/>
                <a:ea typeface="+mn-ea"/>
              </a:rPr>
              <a:t>07.07.2021</a:t>
            </a:fld>
            <a:endParaRPr lang="de-DE" altLang="de-DE" sz="1400" dirty="0">
              <a:solidFill>
                <a:srgbClr val="595959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312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BremenMarktplatz-220910-IW2_0005_kle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28"/>
          <p:cNvSpPr/>
          <p:nvPr userDrawn="1"/>
        </p:nvSpPr>
        <p:spPr>
          <a:xfrm>
            <a:off x="1692275" y="1927225"/>
            <a:ext cx="7451725" cy="3125788"/>
          </a:xfrm>
          <a:prstGeom prst="rect">
            <a:avLst/>
          </a:prstGeom>
          <a:solidFill>
            <a:srgbClr val="D90011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9" name="Rechteck 28"/>
          <p:cNvSpPr/>
          <p:nvPr userDrawn="1"/>
        </p:nvSpPr>
        <p:spPr>
          <a:xfrm>
            <a:off x="1692275" y="5108575"/>
            <a:ext cx="7451725" cy="86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8400" y="2404800"/>
            <a:ext cx="701680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="1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dirty="0" smtClean="0"/>
              <a:t>HIER STEHT EINE HEADLINE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75600" y="3081600"/>
            <a:ext cx="701680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6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UND HIER EINE SUBHEADLINE</a:t>
            </a:r>
          </a:p>
        </p:txBody>
      </p:sp>
      <p:pic>
        <p:nvPicPr>
          <p:cNvPr id="11" name="Bild 10" descr="BREMEN-BREMERHAVEN-Standortmarke_fuer-DIN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72" y="584200"/>
            <a:ext cx="3717528" cy="81927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00" y="5176800"/>
            <a:ext cx="4395600" cy="689572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7973754" y="6397625"/>
            <a:ext cx="1005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CD194D8-CDB6-45F5-9B74-995F7BACE016}" type="datetime1">
              <a:rPr lang="de-DE" altLang="de-DE" sz="1400" smtClean="0">
                <a:solidFill>
                  <a:schemeClr val="bg1"/>
                </a:solidFill>
                <a:latin typeface="+mj-lt"/>
                <a:ea typeface="+mn-ea"/>
              </a:rPr>
              <a:t>07.07.2021</a:t>
            </a:fld>
            <a:endParaRPr lang="de-DE" altLang="de-DE" sz="1400" dirty="0">
              <a:solidFill>
                <a:schemeClr val="bg1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028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375200"/>
            <a:ext cx="78092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 smtClean="0">
                <a:latin typeface="+mn-lt"/>
              </a:rPr>
              <a:t>Subheadline</a:t>
            </a:r>
            <a:endParaRPr lang="de-DE" dirty="0" smtClean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7199" y="424800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 smtClean="0">
                <a:solidFill>
                  <a:srgbClr val="CC0A20"/>
                </a:solidFill>
              </a:rPr>
              <a:t>Hier steht eine Headline</a:t>
            </a:r>
            <a:endParaRPr lang="de-DE" dirty="0" smtClean="0"/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663200"/>
            <a:ext cx="780921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dirty="0" smtClean="0"/>
              <a:t>Dies ist ein </a:t>
            </a:r>
            <a:r>
              <a:rPr lang="de-DE" altLang="de-DE" dirty="0" err="1" smtClean="0"/>
              <a:t>Typoblindtext</a:t>
            </a:r>
            <a:r>
              <a:rPr lang="de-DE" altLang="de-DE" dirty="0" smtClean="0"/>
              <a:t>. An ihm kann man sehen, ob alle Buchstaben da sind und wie sie aussehen. Manchmal benutzt man Worte wie </a:t>
            </a:r>
            <a:r>
              <a:rPr lang="de-DE" altLang="de-DE" dirty="0" err="1" smtClean="0"/>
              <a:t>Hamburgefonts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Rafgenduks</a:t>
            </a:r>
            <a:r>
              <a:rPr lang="de-DE" altLang="de-DE" dirty="0" smtClean="0"/>
              <a:t> oder </a:t>
            </a:r>
            <a:r>
              <a:rPr lang="de-DE" altLang="de-DE" dirty="0" err="1" smtClean="0"/>
              <a:t>Handgloves</a:t>
            </a:r>
            <a:r>
              <a:rPr lang="de-DE" altLang="de-DE" dirty="0" smtClean="0"/>
              <a:t>, um Schriften zu testen. Manchmal Sätze, die alle Buchstaben des Alphabets enthalten - man nennt diese Sätze »</a:t>
            </a:r>
            <a:r>
              <a:rPr lang="de-DE" altLang="de-DE" dirty="0" err="1" smtClean="0"/>
              <a:t>Pangrams</a:t>
            </a:r>
            <a:r>
              <a:rPr lang="de-DE" altLang="de-DE" dirty="0" smtClean="0"/>
              <a:t>«.</a:t>
            </a:r>
            <a:endParaRPr lang="de-DE" dirty="0" smtClean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60001" y="3168000"/>
            <a:ext cx="421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buClr>
                <a:srgbClr val="CC0A20"/>
              </a:buClr>
              <a:buFont typeface="Arial" panose="020B0604020202020204" pitchFamily="34" charset="0"/>
              <a:buChar char="•"/>
              <a:defRPr sz="1800" b="1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680000" y="3168000"/>
            <a:ext cx="421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buClr>
                <a:srgbClr val="CC0A20"/>
              </a:buClr>
              <a:buFont typeface="Arial" panose="020B0604020202020204" pitchFamily="34" charset="0"/>
              <a:buChar char="•"/>
              <a:defRPr sz="1800" b="1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17317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375200"/>
            <a:ext cx="78092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 smtClean="0">
                <a:latin typeface="+mn-lt"/>
              </a:rPr>
              <a:t>Subheadline</a:t>
            </a:r>
            <a:endParaRPr lang="de-DE" dirty="0" smtClean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7199" y="424800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 smtClean="0">
                <a:solidFill>
                  <a:srgbClr val="CC0A20"/>
                </a:solidFill>
              </a:rPr>
              <a:t>Hier steht eine Headline</a:t>
            </a:r>
            <a:endParaRPr lang="de-DE" dirty="0" smtClean="0"/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663200"/>
            <a:ext cx="780921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dirty="0" smtClean="0"/>
              <a:t>Dies ist ein </a:t>
            </a:r>
            <a:r>
              <a:rPr lang="de-DE" altLang="de-DE" dirty="0" err="1" smtClean="0"/>
              <a:t>Typoblindtext</a:t>
            </a:r>
            <a:r>
              <a:rPr lang="de-DE" altLang="de-DE" dirty="0" smtClean="0"/>
              <a:t>. An ihm kann man sehen, ob alle Buchstaben da sind und wie sie aussehen. Manchmal benutzt man Worte wie </a:t>
            </a:r>
            <a:r>
              <a:rPr lang="de-DE" altLang="de-DE" dirty="0" err="1" smtClean="0"/>
              <a:t>Hamburgefonts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Rafgenduks</a:t>
            </a:r>
            <a:r>
              <a:rPr lang="de-DE" altLang="de-DE" dirty="0" smtClean="0"/>
              <a:t> oder </a:t>
            </a:r>
            <a:r>
              <a:rPr lang="de-DE" altLang="de-DE" dirty="0" err="1" smtClean="0"/>
              <a:t>Handgloves</a:t>
            </a:r>
            <a:r>
              <a:rPr lang="de-DE" altLang="de-DE" dirty="0" smtClean="0"/>
              <a:t>, um Schriften zu testen. Manchmal Sätze, die alle Buchstaben des Alphabets enthalten - man nennt diese Sätze »</a:t>
            </a:r>
            <a:r>
              <a:rPr lang="de-DE" altLang="de-DE" dirty="0" err="1" smtClean="0"/>
              <a:t>Pangrams</a:t>
            </a:r>
            <a:r>
              <a:rPr lang="de-DE" altLang="de-DE" dirty="0" smtClean="0"/>
              <a:t>«.</a:t>
            </a:r>
            <a:endParaRPr lang="de-DE" dirty="0" smtClean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601662" y="3436938"/>
            <a:ext cx="3597275" cy="22685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927600" y="3436938"/>
            <a:ext cx="3597275" cy="22685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58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7199" y="424800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 smtClean="0">
                <a:solidFill>
                  <a:srgbClr val="CC0A20"/>
                </a:solidFill>
              </a:rPr>
              <a:t>Hier steht eine Headline</a:t>
            </a:r>
            <a:endParaRPr lang="de-DE" dirty="0" smtClean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947994" y="1502700"/>
            <a:ext cx="7248012" cy="450016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97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360363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Rechteck 9"/>
          <p:cNvSpPr>
            <a:spLocks noChangeArrowheads="1"/>
          </p:cNvSpPr>
          <p:nvPr userDrawn="1"/>
        </p:nvSpPr>
        <p:spPr bwMode="auto">
          <a:xfrm>
            <a:off x="287288" y="6495383"/>
            <a:ext cx="1891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de-DE" altLang="de-DE" sz="1200" dirty="0" smtClean="0">
                <a:solidFill>
                  <a:srgbClr val="595959"/>
                </a:solidFill>
              </a:rPr>
              <a:t>www.wirtschaft.bremen.de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00" y="331200"/>
            <a:ext cx="3142800" cy="493036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8031462" y="6397625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CD194D8-CDB6-45F5-9B74-995F7BACE016}" type="datetime1">
              <a:rPr lang="de-DE" altLang="de-DE" sz="1200" smtClean="0">
                <a:solidFill>
                  <a:srgbClr val="595959"/>
                </a:solidFill>
                <a:latin typeface="+mj-lt"/>
                <a:ea typeface="+mn-ea"/>
              </a:rPr>
              <a:t>07.07.2021</a:t>
            </a:fld>
            <a:endParaRPr lang="de-DE" altLang="de-DE" sz="1400" dirty="0">
              <a:solidFill>
                <a:srgbClr val="595959"/>
              </a:solidFill>
              <a:latin typeface="+mj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91" r:id="rId4"/>
    <p:sldLayoutId id="2147483692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868400" y="2149037"/>
            <a:ext cx="7016808" cy="1865126"/>
          </a:xfrm>
        </p:spPr>
        <p:txBody>
          <a:bodyPr/>
          <a:lstStyle/>
          <a:p>
            <a:r>
              <a:rPr lang="de-DE" dirty="0" smtClean="0"/>
              <a:t>Gewerbliche Bestandsentwicklung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962350" y="3405797"/>
            <a:ext cx="7016808" cy="972574"/>
          </a:xfrm>
        </p:spPr>
        <p:txBody>
          <a:bodyPr/>
          <a:lstStyle/>
          <a:p>
            <a:r>
              <a:rPr lang="de-DE" dirty="0" smtClean="0"/>
              <a:t>Klima-Waldpark Oslebshausen</a:t>
            </a:r>
            <a:endParaRPr lang="de-DE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973754" y="6397625"/>
            <a:ext cx="1005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CD194D8-CDB6-45F5-9B74-995F7BACE016}" type="datetime1">
              <a:rPr lang="de-DE" altLang="de-DE" sz="1400" smtClean="0">
                <a:solidFill>
                  <a:schemeClr val="bg1"/>
                </a:solidFill>
                <a:latin typeface="+mj-lt"/>
                <a:ea typeface="+mn-ea"/>
              </a:rPr>
              <a:t>07.07.2021</a:t>
            </a:fld>
            <a:endParaRPr lang="de-DE" altLang="de-DE" sz="1400" dirty="0">
              <a:solidFill>
                <a:schemeClr val="bg1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64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36003B-7B90-470B-8740-9F72D78807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755" y="424800"/>
            <a:ext cx="7077397" cy="400110"/>
          </a:xfrm>
        </p:spPr>
        <p:txBody>
          <a:bodyPr/>
          <a:lstStyle/>
          <a:p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Das Gewerbegebiet </a:t>
            </a:r>
            <a:r>
              <a:rPr lang="de-DE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Riedemann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und Reiherstraße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BE7F3C-1E86-4216-98C5-5B114CD58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74" y="1062905"/>
            <a:ext cx="7726251" cy="51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3C17516-7594-416F-9440-8291BA3A2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15" y="1021003"/>
            <a:ext cx="7277186" cy="5256258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6015595" y="2194231"/>
            <a:ext cx="2425311" cy="1384995"/>
          </a:xfrm>
        </p:spPr>
        <p:txBody>
          <a:bodyPr/>
          <a:lstStyle/>
          <a:p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Bewertung </a:t>
            </a: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 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Gewerbegebietes</a:t>
            </a:r>
          </a:p>
          <a:p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den Unternehmen 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613201F-4511-40AB-AB49-4846C0548B36}"/>
              </a:ext>
            </a:extLst>
          </p:cNvPr>
          <p:cNvSpPr/>
          <p:nvPr/>
        </p:nvSpPr>
        <p:spPr>
          <a:xfrm>
            <a:off x="282222" y="3059288"/>
            <a:ext cx="4741334" cy="24835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D8DCA57-A6E1-4D0A-856F-8053E827830F}"/>
              </a:ext>
            </a:extLst>
          </p:cNvPr>
          <p:cNvSpPr/>
          <p:nvPr/>
        </p:nvSpPr>
        <p:spPr>
          <a:xfrm>
            <a:off x="282222" y="3400777"/>
            <a:ext cx="4741334" cy="24835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1D0BFAF-0AD0-4851-B282-24AAA454BA38}"/>
              </a:ext>
            </a:extLst>
          </p:cNvPr>
          <p:cNvSpPr/>
          <p:nvPr/>
        </p:nvSpPr>
        <p:spPr>
          <a:xfrm>
            <a:off x="282222" y="4058355"/>
            <a:ext cx="4741334" cy="24835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8" y="2371237"/>
            <a:ext cx="4846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0" y="4354758"/>
            <a:ext cx="4846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0" y="2017225"/>
            <a:ext cx="492076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0" y="3704343"/>
            <a:ext cx="4846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7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327819" y="1970030"/>
            <a:ext cx="38163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rgbClr val="00B050"/>
                </a:solidFill>
              </a:rPr>
              <a:t>Sauberkeit </a:t>
            </a:r>
            <a:endParaRPr lang="de-DE" altLang="de-DE" b="1" dirty="0">
              <a:solidFill>
                <a:srgbClr val="00B05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rgbClr val="00B050"/>
                </a:solidFill>
              </a:rPr>
              <a:t>Sicherheit</a:t>
            </a:r>
            <a:endParaRPr lang="de-DE" altLang="de-DE" b="1" dirty="0">
              <a:solidFill>
                <a:srgbClr val="00B05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rgbClr val="00B050"/>
                </a:solidFill>
              </a:rPr>
              <a:t>Erscheinungsbild</a:t>
            </a:r>
            <a:endParaRPr lang="de-DE" altLang="de-DE" b="1" dirty="0">
              <a:solidFill>
                <a:srgbClr val="00B050"/>
              </a:solidFill>
            </a:endParaRP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de-DE" altLang="de-DE" b="1" dirty="0" smtClean="0"/>
              <a:t>Verankerung in der Nachbarschaft</a:t>
            </a:r>
            <a:endParaRPr lang="de-DE" altLang="de-DE" b="1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/>
              <a:t>Image/Marketing</a:t>
            </a:r>
            <a:endParaRPr lang="de-DE" altLang="de-DE" b="1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/>
              <a:t>Nachverdichtung</a:t>
            </a:r>
            <a:endParaRPr lang="de-DE" altLang="de-DE" b="1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rgbClr val="00B050"/>
                </a:solidFill>
              </a:rPr>
              <a:t>Klimaanpassung</a:t>
            </a:r>
            <a:endParaRPr lang="de-DE" altLang="de-DE" b="1" dirty="0">
              <a:solidFill>
                <a:srgbClr val="00B050"/>
              </a:solidFill>
            </a:endParaRPr>
          </a:p>
        </p:txBody>
      </p:sp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360363" y="1663700"/>
            <a:ext cx="7567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6148" name="Rechteck 1"/>
          <p:cNvSpPr>
            <a:spLocks noChangeArrowheads="1"/>
          </p:cNvSpPr>
          <p:nvPr/>
        </p:nvSpPr>
        <p:spPr bwMode="auto">
          <a:xfrm>
            <a:off x="361950" y="423863"/>
            <a:ext cx="4960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altLang="de-D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Aktuelle Entwicklungsziele im Projekt</a:t>
            </a:r>
            <a:endParaRPr lang="de-DE" alt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9" name="Textfeld 1"/>
          <p:cNvSpPr txBox="1">
            <a:spLocks noChangeArrowheads="1"/>
          </p:cNvSpPr>
          <p:nvPr/>
        </p:nvSpPr>
        <p:spPr bwMode="auto">
          <a:xfrm>
            <a:off x="4506354" y="2001531"/>
            <a:ext cx="38163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/>
              <a:t>Energieeffizienz</a:t>
            </a:r>
            <a:endParaRPr lang="de-DE" altLang="de-DE" b="1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rgbClr val="00B050"/>
                </a:solidFill>
              </a:rPr>
              <a:t>Begrünung</a:t>
            </a:r>
            <a:endParaRPr lang="de-DE" altLang="de-DE" b="1" dirty="0">
              <a:solidFill>
                <a:srgbClr val="00B05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/>
              <a:t>Mobilität</a:t>
            </a:r>
            <a:endParaRPr lang="de-DE" altLang="de-DE" b="1" dirty="0"/>
          </a:p>
          <a:p>
            <a:pPr eaLnBrk="1" hangingPunct="1">
              <a:buClr>
                <a:srgbClr val="FF0000"/>
              </a:buClr>
              <a:buFont typeface="Arial" charset="0"/>
              <a:buChar char="•"/>
            </a:pPr>
            <a:r>
              <a:rPr lang="de-DE" altLang="de-DE" b="1" dirty="0" smtClean="0"/>
              <a:t>Unternehmensnetzwerk</a:t>
            </a:r>
            <a:endParaRPr lang="de-DE" altLang="de-DE" b="1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/>
              <a:t>Gastronomische Versorgung</a:t>
            </a:r>
            <a:endParaRPr lang="de-DE" altLang="de-DE" b="1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/>
              <a:t>Nachwuchskräfte</a:t>
            </a:r>
            <a:endParaRPr lang="de-DE" altLang="de-DE" b="1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de-DE" b="1" dirty="0" smtClean="0"/>
              <a:t>Digitale Versorgung</a:t>
            </a:r>
            <a:endParaRPr lang="de-DE" altLang="de-DE" b="1" dirty="0"/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366713" y="1374775"/>
            <a:ext cx="7567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altLang="de-DE" b="1" dirty="0"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65971" y="4831097"/>
            <a:ext cx="781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-&gt;SWAE hat mit </a:t>
            </a:r>
            <a:r>
              <a:rPr lang="de-DE" b="1" dirty="0"/>
              <a:t>E</a:t>
            </a:r>
            <a:r>
              <a:rPr lang="de-DE" b="1" dirty="0" smtClean="0"/>
              <a:t>rfolg beim BBSR einen Antrag für einen Klima-</a:t>
            </a:r>
            <a:r>
              <a:rPr lang="de-DE" b="1" dirty="0"/>
              <a:t>W</a:t>
            </a:r>
            <a:r>
              <a:rPr lang="de-DE" b="1" dirty="0" smtClean="0"/>
              <a:t>aldpark eingereicht. Für den </a:t>
            </a:r>
            <a:r>
              <a:rPr lang="de-DE" b="1" dirty="0"/>
              <a:t>P</a:t>
            </a:r>
            <a:r>
              <a:rPr lang="de-DE" b="1" dirty="0" smtClean="0"/>
              <a:t>ark erhält die Stadt Bremen circa 1,2 </a:t>
            </a:r>
            <a:r>
              <a:rPr lang="de-DE" b="1" dirty="0"/>
              <a:t>M</a:t>
            </a:r>
            <a:r>
              <a:rPr lang="de-DE" b="1" dirty="0" smtClean="0"/>
              <a:t>io. € vom Bund.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hteck 9"/>
          <p:cNvSpPr>
            <a:spLocks noChangeArrowheads="1"/>
          </p:cNvSpPr>
          <p:nvPr/>
        </p:nvSpPr>
        <p:spPr bwMode="auto">
          <a:xfrm>
            <a:off x="777748" y="319064"/>
            <a:ext cx="4273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altLang="de-DE" sz="2800" b="1" dirty="0" smtClean="0"/>
              <a:t>Klimawaldpark - Plangebiet</a:t>
            </a:r>
            <a:endParaRPr lang="de-DE" altLang="de-DE" sz="2800" dirty="0"/>
          </a:p>
        </p:txBody>
      </p:sp>
      <p:sp>
        <p:nvSpPr>
          <p:cNvPr id="12" name="Rechteck 11"/>
          <p:cNvSpPr/>
          <p:nvPr/>
        </p:nvSpPr>
        <p:spPr>
          <a:xfrm>
            <a:off x="1403350" y="1600200"/>
            <a:ext cx="5848350" cy="38687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201" name="Rechteck 14"/>
          <p:cNvSpPr>
            <a:spLocks noChangeArrowheads="1"/>
          </p:cNvSpPr>
          <p:nvPr/>
        </p:nvSpPr>
        <p:spPr bwMode="auto">
          <a:xfrm>
            <a:off x="3910013" y="3241675"/>
            <a:ext cx="887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altLang="de-DE" sz="1600"/>
              <a:t>Foto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8" y="1287490"/>
            <a:ext cx="6683756" cy="4733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hteck 9"/>
          <p:cNvSpPr>
            <a:spLocks noChangeArrowheads="1"/>
          </p:cNvSpPr>
          <p:nvPr/>
        </p:nvSpPr>
        <p:spPr bwMode="auto">
          <a:xfrm>
            <a:off x="361950" y="253175"/>
            <a:ext cx="3892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altLang="de-DE" sz="2800" b="1" dirty="0" smtClean="0"/>
              <a:t>Klimawaldpark – Inhalte</a:t>
            </a:r>
            <a:endParaRPr lang="de-DE" altLang="de-DE" sz="2800" dirty="0"/>
          </a:p>
        </p:txBody>
      </p:sp>
      <p:sp>
        <p:nvSpPr>
          <p:cNvPr id="8201" name="Rechteck 14"/>
          <p:cNvSpPr>
            <a:spLocks noChangeArrowheads="1"/>
          </p:cNvSpPr>
          <p:nvPr/>
        </p:nvSpPr>
        <p:spPr bwMode="auto">
          <a:xfrm>
            <a:off x="3910013" y="3241675"/>
            <a:ext cx="887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DE" altLang="de-DE" sz="1600"/>
              <a:t>Foto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5216" y="1595624"/>
            <a:ext cx="77906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Wegeverbindung zwischen Wohngebiet und Gewerbegebiet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Begrünung der Straßen im Gewerbegebiet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Pausenmöglichkeit in Form von Bänken im Gewerbegebiet schaffen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Wald als Lärmschutz zwischen Wohngebiet und Gewerbegebiet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Pausen und Aufenthaltsmöglichkeit im </a:t>
            </a:r>
            <a:r>
              <a:rPr lang="de-DE" sz="1600" dirty="0"/>
              <a:t>W</a:t>
            </a:r>
            <a:r>
              <a:rPr lang="de-DE" sz="1600" dirty="0" smtClean="0"/>
              <a:t>aldpark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Fitness/Outdoor-Sportgeräte im Waldpark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Biodiversität stärken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Versiegelung der Flächen aufbrechen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Lebensqualität der Mitarbeiter*innen und Anwohner*innen erhöhen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Mittels des Treffpunktes im Park Verbindung schaffen und soziales Gefüge stärken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7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/>
              <a:t>Ansprechpartner:innen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7198" y="1473312"/>
            <a:ext cx="8179393" cy="70173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Gewerbegebietsmanagerin:</a:t>
            </a:r>
          </a:p>
          <a:p>
            <a:pPr marL="0" indent="0">
              <a:buNone/>
            </a:pPr>
            <a:r>
              <a:rPr lang="de-DE" b="0" smtClean="0"/>
              <a:t>WFB: </a:t>
            </a:r>
            <a:r>
              <a:rPr lang="de-DE" b="0" dirty="0" smtClean="0"/>
              <a:t>Frau </a:t>
            </a:r>
            <a:r>
              <a:rPr lang="de-DE" b="0" dirty="0"/>
              <a:t>K</a:t>
            </a:r>
            <a:r>
              <a:rPr lang="de-DE" b="0" dirty="0" smtClean="0"/>
              <a:t>ruse</a:t>
            </a:r>
            <a:endParaRPr lang="de-DE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67198" y="2508574"/>
            <a:ext cx="4212000" cy="70173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Klima-Waldpark</a:t>
            </a:r>
          </a:p>
          <a:p>
            <a:pPr marL="0" indent="0">
              <a:buNone/>
            </a:pPr>
            <a:r>
              <a:rPr lang="de-DE" b="0" dirty="0" smtClean="0"/>
              <a:t>SWAE: Frau Böhne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3310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Neues CD_WAE 191030.pptx" id="{3B2C792B-FC3D-4997-B47A-69945FD4C574}" vid="{D6A82D27-E7CD-46FC-849D-1ED87252E11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PowerPoint_Neues CD_SWAE 2020</Template>
  <TotalTime>0</TotalTime>
  <Words>144</Words>
  <Application>Microsoft Office PowerPoint</Application>
  <PresentationFormat>Bildschirmpräsentation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Böhne, Anka (Wirtschaft, Arbeit und Haefen)</dc:creator>
  <cp:lastModifiedBy>Böhne, Anka (Wirtschaft, Arbeit und Haefen)</cp:lastModifiedBy>
  <cp:revision>12</cp:revision>
  <dcterms:created xsi:type="dcterms:W3CDTF">2021-06-10T09:55:50Z</dcterms:created>
  <dcterms:modified xsi:type="dcterms:W3CDTF">2021-07-07T08:59:22Z</dcterms:modified>
</cp:coreProperties>
</file>