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  <p:sldMasterId id="2147483671" r:id="rId3"/>
    <p:sldMasterId id="2147483709" r:id="rId4"/>
  </p:sldMasterIdLst>
  <p:notesMasterIdLst>
    <p:notesMasterId r:id="rId8"/>
  </p:notesMasterIdLst>
  <p:handoutMasterIdLst>
    <p:handoutMasterId r:id="rId9"/>
  </p:handoutMasterIdLst>
  <p:sldIdLst>
    <p:sldId id="647" r:id="rId5"/>
    <p:sldId id="663" r:id="rId6"/>
    <p:sldId id="664" r:id="rId7"/>
  </p:sldIdLst>
  <p:sldSz cx="9144000" cy="6858000" type="screen4x3"/>
  <p:notesSz cx="9926638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" id="{F59CF89F-C3FC-412F-BD94-36040E3B9D93}">
          <p14:sldIdLst>
            <p14:sldId id="647"/>
            <p14:sldId id="663"/>
            <p14:sldId id="664"/>
          </p14:sldIdLst>
        </p14:section>
      </p14:sectionLst>
    </p:ex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efin Weyer" initials="JW" lastIdx="3" clrIdx="0"/>
  <p:cmAuthor id="1" name="Anton Maleike" initials="AM" lastIdx="2" clrIdx="1">
    <p:extLst>
      <p:ext uri="{19B8F6BF-5375-455C-9EA6-DF929625EA0E}">
        <p15:presenceInfo xmlns:p15="http://schemas.microsoft.com/office/powerpoint/2012/main" userId="Anton Male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502"/>
    <a:srgbClr val="D07302"/>
    <a:srgbClr val="FF3300"/>
    <a:srgbClr val="004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54" autoAdjust="0"/>
    <p:restoredTop sz="94531" autoAdjust="0"/>
  </p:normalViewPr>
  <p:slideViewPr>
    <p:cSldViewPr>
      <p:cViewPr varScale="1">
        <p:scale>
          <a:sx n="73" d="100"/>
          <a:sy n="73" d="100"/>
        </p:scale>
        <p:origin x="78" y="72"/>
      </p:cViewPr>
      <p:guideLst>
        <p:guide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10195"/>
    </p:cViewPr>
  </p:sorterViewPr>
  <p:notesViewPr>
    <p:cSldViewPr>
      <p:cViewPr varScale="1">
        <p:scale>
          <a:sx n="83" d="100"/>
          <a:sy n="83" d="100"/>
        </p:scale>
        <p:origin x="-1152" y="-7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0AC32-AB5D-4FF6-9E69-F9DB64E0CC4E}" type="datetimeFigureOut">
              <a:rPr lang="de-DE" smtClean="0"/>
              <a:pPr/>
              <a:t>16.09.2021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AFFC4-3B3C-4EB0-9F76-E1F355AC70D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6732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5B3DB-0060-4372-8F68-49E296D89983}" type="datetimeFigureOut">
              <a:rPr lang="de-DE" smtClean="0"/>
              <a:pPr/>
              <a:t>16.09.2021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AE846-948A-4B49-8E14-BF52C26D62D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153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BundesSans Bold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69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5022502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BundesSans Bold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82636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64847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7845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2F0D-6F89-4BC9-AB10-F77D65C48EA0}" type="datetimeFigureOut">
              <a:rPr lang="de-DE" smtClean="0"/>
              <a:pPr/>
              <a:t>16.09.2021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F4A1-037D-4999-9780-3DF9D369974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2F0D-6F89-4BC9-AB10-F77D65C48EA0}" type="datetimeFigureOut">
              <a:rPr lang="de-DE" smtClean="0"/>
              <a:pPr/>
              <a:t>16.09.2021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F4A1-037D-4999-9780-3DF9D369974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2F0D-6F89-4BC9-AB10-F77D65C48EA0}" type="datetimeFigureOut">
              <a:rPr lang="de-DE" smtClean="0"/>
              <a:pPr/>
              <a:t>16.09.2021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F4A1-037D-4999-9780-3DF9D369974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2F0D-6F89-4BC9-AB10-F77D65C48EA0}" type="datetimeFigureOut">
              <a:rPr lang="de-DE" smtClean="0"/>
              <a:pPr/>
              <a:t>16.09.2021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F4A1-037D-4999-9780-3DF9D369974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2F0D-6F89-4BC9-AB10-F77D65C48EA0}" type="datetimeFigureOut">
              <a:rPr lang="de-DE" smtClean="0"/>
              <a:pPr/>
              <a:t>16.09.2021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F4A1-037D-4999-9780-3DF9D369974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2F0D-6F89-4BC9-AB10-F77D65C48EA0}" type="datetimeFigureOut">
              <a:rPr lang="de-DE" smtClean="0"/>
              <a:pPr/>
              <a:t>16.09.2021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F4A1-037D-4999-9780-3DF9D369974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2F0D-6F89-4BC9-AB10-F77D65C48EA0}" type="datetimeFigureOut">
              <a:rPr lang="de-DE" smtClean="0"/>
              <a:pPr/>
              <a:t>16.09.2021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F4A1-037D-4999-9780-3DF9D369974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2F0D-6F89-4BC9-AB10-F77D65C48EA0}" type="datetimeFigureOut">
              <a:rPr lang="de-DE" smtClean="0"/>
              <a:pPr/>
              <a:t>16.09.2021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F4A1-037D-4999-9780-3DF9D369974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2F0D-6F89-4BC9-AB10-F77D65C48EA0}" type="datetimeFigureOut">
              <a:rPr lang="de-DE" smtClean="0"/>
              <a:pPr/>
              <a:t>16.09.2021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F4A1-037D-4999-9780-3DF9D369974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BundesSans Bold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85811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2F0D-6F89-4BC9-AB10-F77D65C48EA0}" type="datetimeFigureOut">
              <a:rPr lang="de-DE" smtClean="0"/>
              <a:pPr/>
              <a:t>16.09.2021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F4A1-037D-4999-9780-3DF9D369974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2F0D-6F89-4BC9-AB10-F77D65C48EA0}" type="datetimeFigureOut">
              <a:rPr lang="de-DE" smtClean="0"/>
              <a:pPr/>
              <a:t>16.09.2021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F4A1-037D-4999-9780-3DF9D369974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4853-5C79-473B-B151-A2F61FD86B5F}" type="datetimeFigureOut">
              <a:rPr lang="de-DE" smtClean="0"/>
              <a:pPr/>
              <a:t>16.09.2021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15C8-B702-4D2A-B94F-380878BB56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4853-5C79-473B-B151-A2F61FD86B5F}" type="datetimeFigureOut">
              <a:rPr lang="de-DE" smtClean="0"/>
              <a:pPr/>
              <a:t>16.09.2021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15C8-B702-4D2A-B94F-380878BB56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4853-5C79-473B-B151-A2F61FD86B5F}" type="datetimeFigureOut">
              <a:rPr lang="de-DE" smtClean="0"/>
              <a:pPr/>
              <a:t>16.09.2021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15C8-B702-4D2A-B94F-380878BB56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4853-5C79-473B-B151-A2F61FD86B5F}" type="datetimeFigureOut">
              <a:rPr lang="de-DE" smtClean="0"/>
              <a:pPr/>
              <a:t>16.09.2021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15C8-B702-4D2A-B94F-380878BB56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4853-5C79-473B-B151-A2F61FD86B5F}" type="datetimeFigureOut">
              <a:rPr lang="de-DE" smtClean="0"/>
              <a:pPr/>
              <a:t>16.09.2021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15C8-B702-4D2A-B94F-380878BB56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4853-5C79-473B-B151-A2F61FD86B5F}" type="datetimeFigureOut">
              <a:rPr lang="de-DE" smtClean="0"/>
              <a:pPr/>
              <a:t>16.09.2021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15C8-B702-4D2A-B94F-380878BB56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4853-5C79-473B-B151-A2F61FD86B5F}" type="datetimeFigureOut">
              <a:rPr lang="de-DE" smtClean="0"/>
              <a:pPr/>
              <a:t>16.09.2021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15C8-B702-4D2A-B94F-380878BB56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4853-5C79-473B-B151-A2F61FD86B5F}" type="datetimeFigureOut">
              <a:rPr lang="de-DE" smtClean="0"/>
              <a:pPr/>
              <a:t>16.09.2021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15C8-B702-4D2A-B94F-380878BB56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BundesSans Bold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02417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4853-5C79-473B-B151-A2F61FD86B5F}" type="datetimeFigureOut">
              <a:rPr lang="de-DE" smtClean="0"/>
              <a:pPr/>
              <a:t>16.09.2021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15C8-B702-4D2A-B94F-380878BB56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4853-5C79-473B-B151-A2F61FD86B5F}" type="datetimeFigureOut">
              <a:rPr lang="de-DE" smtClean="0"/>
              <a:pPr/>
              <a:t>16.09.2021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15C8-B702-4D2A-B94F-380878BB56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4853-5C79-473B-B151-A2F61FD86B5F}" type="datetimeFigureOut">
              <a:rPr lang="de-DE" smtClean="0"/>
              <a:pPr/>
              <a:t>16.09.2021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15C8-B702-4D2A-B94F-380878BB56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4282" y="1000109"/>
            <a:ext cx="7000924" cy="107157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4282" y="2214554"/>
            <a:ext cx="7000924" cy="857256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B54B98-3681-40D3-921D-6CA70E364DB1}" type="datetime4">
              <a:rPr lang="de-DE" smtClean="0">
                <a:solidFill>
                  <a:prstClr val="white"/>
                </a:solidFill>
              </a:rPr>
              <a:pPr/>
              <a:t>16. September 2021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282" y="6356350"/>
            <a:ext cx="6286544" cy="365125"/>
          </a:xfrm>
        </p:spPr>
        <p:txBody>
          <a:bodyPr/>
          <a:lstStyle>
            <a:lvl1pPr>
              <a:defRPr>
                <a:latin typeface="TheSansOffice" pitchFamily="34" charset="0"/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ECFC-D15B-4BDE-8EC7-A69FD262F1A7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14313" y="3143250"/>
            <a:ext cx="7000875" cy="3071813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2000">
                <a:latin typeface="TheSansOffice" pitchFamily="34" charset="0"/>
              </a:defRPr>
            </a:lvl1pPr>
            <a:lvl2pPr>
              <a:buFont typeface="Arial" pitchFamily="34" charset="0"/>
              <a:buChar char="•"/>
              <a:defRPr sz="2000">
                <a:latin typeface="TheSansOffice" pitchFamily="34" charset="0"/>
              </a:defRPr>
            </a:lvl2pPr>
            <a:lvl3pPr>
              <a:buFont typeface="Arial" pitchFamily="34" charset="0"/>
              <a:buChar char="•"/>
              <a:defRPr sz="2000">
                <a:latin typeface="TheSansOffice" pitchFamily="34" charset="0"/>
              </a:defRPr>
            </a:lvl3pPr>
            <a:lvl4pPr>
              <a:buFont typeface="Arial" pitchFamily="34" charset="0"/>
              <a:buChar char="•"/>
              <a:defRPr sz="2000">
                <a:latin typeface="TheSansOffice" pitchFamily="34" charset="0"/>
              </a:defRPr>
            </a:lvl4pPr>
            <a:lvl5pPr>
              <a:buFont typeface="Arial" pitchFamily="34" charset="0"/>
              <a:buChar char="•"/>
              <a:defRPr sz="2000">
                <a:latin typeface="TheSansOffice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910148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4282" y="1000109"/>
            <a:ext cx="7000924" cy="107157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4282" y="2214554"/>
            <a:ext cx="7000924" cy="857256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BDD706-94AF-4B4F-B3F7-9716AB5BA96F}" type="datetime4">
              <a:rPr lang="de-DE" smtClean="0">
                <a:solidFill>
                  <a:prstClr val="white"/>
                </a:solidFill>
              </a:rPr>
              <a:pPr/>
              <a:t>16. September 2021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282" y="6356350"/>
            <a:ext cx="6286544" cy="365125"/>
          </a:xfrm>
        </p:spPr>
        <p:txBody>
          <a:bodyPr/>
          <a:lstStyle>
            <a:lvl1pPr>
              <a:defRPr>
                <a:latin typeface="TheSansOffice" pitchFamily="34" charset="0"/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ECFC-D15B-4BDE-8EC7-A69FD262F1A7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14313" y="3143250"/>
            <a:ext cx="7000875" cy="307181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>
                <a:latin typeface="TheSansOffice" pitchFamily="34" charset="0"/>
              </a:defRPr>
            </a:lvl1pPr>
            <a:lvl2pPr>
              <a:buFont typeface="Arial" pitchFamily="34" charset="0"/>
              <a:buChar char="•"/>
              <a:defRPr sz="2000"/>
            </a:lvl2pPr>
            <a:lvl3pPr>
              <a:buFont typeface="Arial" pitchFamily="34" charset="0"/>
              <a:buChar char="•"/>
              <a:defRPr sz="2000"/>
            </a:lvl3pPr>
            <a:lvl4pPr>
              <a:buFont typeface="Arial" pitchFamily="34" charset="0"/>
              <a:buChar char="•"/>
              <a:defRPr sz="2000"/>
            </a:lvl4pPr>
            <a:lvl5pPr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07900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ß + Zwischenüberschrift + Text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DA30D7-6302-480E-BCC4-DBE78138AE2B}" type="datetime4">
              <a:rPr lang="de-DE" smtClean="0">
                <a:solidFill>
                  <a:prstClr val="white"/>
                </a:solidFill>
              </a:rPr>
              <a:pPr/>
              <a:t>16. September 2021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282" y="6356350"/>
            <a:ext cx="6286544" cy="365125"/>
          </a:xfrm>
        </p:spPr>
        <p:txBody>
          <a:bodyPr/>
          <a:lstStyle>
            <a:lvl1pPr>
              <a:defRPr>
                <a:latin typeface="TheSansOffice" pitchFamily="34" charset="0"/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ECFC-D15B-4BDE-8EC7-A69FD262F1A7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771800" y="2420888"/>
            <a:ext cx="4464496" cy="288032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800">
                <a:latin typeface="TheSansOffice" pitchFamily="34" charset="0"/>
              </a:defRPr>
            </a:lvl1pPr>
            <a:lvl2pPr>
              <a:buFont typeface="Arial" pitchFamily="34" charset="0"/>
              <a:buNone/>
              <a:defRPr sz="2000"/>
            </a:lvl2pPr>
            <a:lvl3pPr>
              <a:buFont typeface="Arial" pitchFamily="34" charset="0"/>
              <a:buNone/>
              <a:defRPr sz="2000"/>
            </a:lvl3pPr>
            <a:lvl4pPr>
              <a:buFont typeface="Arial" pitchFamily="34" charset="0"/>
              <a:buChar char="•"/>
              <a:defRPr sz="2000"/>
            </a:lvl4pPr>
            <a:lvl5pPr>
              <a:buFont typeface="Arial" pitchFamily="34" charset="0"/>
              <a:buNone/>
              <a:defRPr sz="20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0"/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4"/>
          </p:nvPr>
        </p:nvSpPr>
        <p:spPr>
          <a:xfrm>
            <a:off x="251520" y="2492896"/>
            <a:ext cx="2340000" cy="23400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00788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 + Zwischenüberschrif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4282" y="1000109"/>
            <a:ext cx="7000924" cy="107157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4282" y="2214554"/>
            <a:ext cx="7000924" cy="857256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7A638B-92F8-47E6-9B4E-4C37A68ECBA6}" type="datetime4">
              <a:rPr lang="de-DE" smtClean="0">
                <a:solidFill>
                  <a:prstClr val="white"/>
                </a:solidFill>
              </a:rPr>
              <a:pPr/>
              <a:t>16. September 2021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282" y="6356350"/>
            <a:ext cx="6286544" cy="365125"/>
          </a:xfrm>
        </p:spPr>
        <p:txBody>
          <a:bodyPr/>
          <a:lstStyle>
            <a:lvl1pPr>
              <a:defRPr>
                <a:latin typeface="TheSansOffice" pitchFamily="34" charset="0"/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ECFC-D15B-4BDE-8EC7-A69FD262F1A7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786314" y="3143248"/>
            <a:ext cx="2428843" cy="307181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>
                <a:latin typeface="TheSansOffice" pitchFamily="34" charset="0"/>
              </a:defRPr>
            </a:lvl1pPr>
            <a:lvl2pPr>
              <a:buFont typeface="Arial" pitchFamily="34" charset="0"/>
              <a:buNone/>
              <a:defRPr sz="2000"/>
            </a:lvl2pPr>
            <a:lvl3pPr>
              <a:buFont typeface="Arial" pitchFamily="34" charset="0"/>
              <a:buNone/>
              <a:defRPr sz="2000"/>
            </a:lvl3pPr>
            <a:lvl4pPr>
              <a:buFont typeface="Arial" pitchFamily="34" charset="0"/>
              <a:buChar char="•"/>
              <a:defRPr sz="2000"/>
            </a:lvl4pPr>
            <a:lvl5pPr>
              <a:buFont typeface="Arial" pitchFamily="34" charset="0"/>
              <a:buNone/>
              <a:defRPr sz="20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4"/>
          </p:nvPr>
        </p:nvSpPr>
        <p:spPr>
          <a:xfrm>
            <a:off x="214313" y="3143250"/>
            <a:ext cx="4500563" cy="3071832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05415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+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4282" y="1000109"/>
            <a:ext cx="7000924" cy="107157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7A638B-92F8-47E6-9B4E-4C37A68ECBA6}" type="datetime4">
              <a:rPr lang="de-DE" smtClean="0">
                <a:solidFill>
                  <a:prstClr val="white"/>
                </a:solidFill>
              </a:rPr>
              <a:pPr/>
              <a:t>16. September 2021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282" y="6356350"/>
            <a:ext cx="6286544" cy="365125"/>
          </a:xfrm>
        </p:spPr>
        <p:txBody>
          <a:bodyPr/>
          <a:lstStyle>
            <a:lvl1pPr>
              <a:defRPr>
                <a:latin typeface="TheSansOffice" pitchFamily="34" charset="0"/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ECFC-D15B-4BDE-8EC7-A69FD262F1A7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786314" y="2285992"/>
            <a:ext cx="2428843" cy="3929071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>
                <a:latin typeface="TheSansOffice" pitchFamily="34" charset="0"/>
              </a:defRPr>
            </a:lvl1pPr>
            <a:lvl2pPr>
              <a:buFont typeface="Arial" pitchFamily="34" charset="0"/>
              <a:buNone/>
              <a:defRPr sz="2000"/>
            </a:lvl2pPr>
            <a:lvl3pPr>
              <a:buFont typeface="Arial" pitchFamily="34" charset="0"/>
              <a:buNone/>
              <a:defRPr sz="2000"/>
            </a:lvl3pPr>
            <a:lvl4pPr>
              <a:buFont typeface="Arial" pitchFamily="34" charset="0"/>
              <a:buChar char="•"/>
              <a:defRPr sz="2000"/>
            </a:lvl4pPr>
            <a:lvl5pPr>
              <a:buFont typeface="Arial" pitchFamily="34" charset="0"/>
              <a:buNone/>
              <a:defRPr sz="20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10" name="Diagrammplatzhalter 9"/>
          <p:cNvSpPr>
            <a:spLocks noGrp="1"/>
          </p:cNvSpPr>
          <p:nvPr>
            <p:ph type="chart" sz="quarter" idx="15"/>
          </p:nvPr>
        </p:nvSpPr>
        <p:spPr>
          <a:xfrm>
            <a:off x="214282" y="2285992"/>
            <a:ext cx="4429156" cy="392909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29640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+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4282" y="1000109"/>
            <a:ext cx="7000924" cy="107157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7A638B-92F8-47E6-9B4E-4C37A68ECBA6}" type="datetime4">
              <a:rPr lang="de-DE" smtClean="0">
                <a:solidFill>
                  <a:prstClr val="white"/>
                </a:solidFill>
              </a:rPr>
              <a:pPr/>
              <a:t>16. September 2021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282" y="6356350"/>
            <a:ext cx="6286544" cy="365125"/>
          </a:xfrm>
        </p:spPr>
        <p:txBody>
          <a:bodyPr/>
          <a:lstStyle>
            <a:lvl1pPr>
              <a:defRPr>
                <a:latin typeface="TheSansOffice" pitchFamily="34" charset="0"/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ECFC-D15B-4BDE-8EC7-A69FD262F1A7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786314" y="2285992"/>
            <a:ext cx="2428843" cy="3929071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>
                <a:latin typeface="TheSansOffice" pitchFamily="34" charset="0"/>
              </a:defRPr>
            </a:lvl1pPr>
            <a:lvl2pPr>
              <a:buFont typeface="Arial" pitchFamily="34" charset="0"/>
              <a:buNone/>
              <a:defRPr sz="2000"/>
            </a:lvl2pPr>
            <a:lvl3pPr>
              <a:buFont typeface="Arial" pitchFamily="34" charset="0"/>
              <a:buNone/>
              <a:defRPr sz="2000"/>
            </a:lvl3pPr>
            <a:lvl4pPr>
              <a:buFont typeface="Arial" pitchFamily="34" charset="0"/>
              <a:buChar char="•"/>
              <a:defRPr sz="2000"/>
            </a:lvl4pPr>
            <a:lvl5pPr>
              <a:buFont typeface="Arial" pitchFamily="34" charset="0"/>
              <a:buNone/>
              <a:defRPr sz="20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11" name="Tabellenplatzhalter 10"/>
          <p:cNvSpPr>
            <a:spLocks noGrp="1"/>
          </p:cNvSpPr>
          <p:nvPr>
            <p:ph type="tbl" sz="quarter" idx="14"/>
          </p:nvPr>
        </p:nvSpPr>
        <p:spPr>
          <a:xfrm>
            <a:off x="214313" y="2285992"/>
            <a:ext cx="4429125" cy="3929071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65894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0EF20-E918-45BE-8862-1FC3EE1A7036}" type="slidenum"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1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BundesSans Bold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737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737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884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6768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313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49289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85313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49289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145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BundesSans Bold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236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36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2679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81624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97829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0052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46438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65" y="28231"/>
            <a:ext cx="477775" cy="66446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8624" y="121872"/>
            <a:ext cx="6201568" cy="651460"/>
          </a:xfrm>
          <a:prstGeom prst="rect">
            <a:avLst/>
          </a:prstGeom>
          <a:noFill/>
          <a:ln cap="rnd">
            <a:noFill/>
          </a:ln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cap="small" baseline="0" dirty="0" err="1">
                <a:latin typeface="+mn-lt"/>
              </a:rPr>
              <a:t>stadterneuerung</a:t>
            </a:r>
            <a:r>
              <a:rPr lang="de-DE" sz="1400" cap="small" baseline="0" dirty="0">
                <a:latin typeface="+mn-lt"/>
              </a:rPr>
              <a:t> </a:t>
            </a:r>
            <a:r>
              <a:rPr lang="de-DE" sz="1400" cap="small" baseline="0" dirty="0" err="1">
                <a:latin typeface="+mn-lt"/>
              </a:rPr>
              <a:t>bremer</a:t>
            </a:r>
            <a:r>
              <a:rPr lang="de-DE" sz="1400" cap="small" baseline="0" dirty="0">
                <a:latin typeface="+mn-lt"/>
              </a:rPr>
              <a:t> westen – </a:t>
            </a:r>
            <a:r>
              <a:rPr lang="de-DE" sz="1400" cap="small" baseline="0" dirty="0" smtClean="0">
                <a:latin typeface="+mn-lt"/>
              </a:rPr>
              <a:t>Beirat </a:t>
            </a:r>
            <a:r>
              <a:rPr lang="de-DE" sz="1400" cap="small" baseline="0" dirty="0" err="1" smtClean="0">
                <a:latin typeface="+mn-lt"/>
              </a:rPr>
              <a:t>Gröpelingen</a:t>
            </a:r>
            <a:r>
              <a:rPr lang="de-DE" sz="1400" cap="small" baseline="0" dirty="0" smtClean="0">
                <a:latin typeface="+mn-lt"/>
              </a:rPr>
              <a:t> am 15.09.2021</a:t>
            </a:r>
            <a:endParaRPr lang="de-DE" sz="1400" dirty="0">
              <a:latin typeface="+mn-lt"/>
            </a:endParaRPr>
          </a:p>
          <a:p>
            <a:endParaRPr lang="de-DE" dirty="0"/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476672"/>
            <a:ext cx="7812360" cy="0"/>
          </a:xfrm>
          <a:prstGeom prst="line">
            <a:avLst/>
          </a:prstGeom>
          <a:ln w="19050">
            <a:solidFill>
              <a:srgbClr val="F285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Bildergebnis fÃ¼r senator fÃ¼r umwelt bau und verkehr bremen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AutoShape 4" descr="Bildergebnis fÃ¼r senator fÃ¼r umwelt bau und verkehr bremen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6" descr="Bildergebnis fÃ¼r senator fÃ¼r umwelt bau und verkehr bremen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3" name="Picture 9" descr="Ãhnliches Fot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042" y="5719564"/>
            <a:ext cx="1552820" cy="98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el 1"/>
          <p:cNvSpPr txBox="1">
            <a:spLocks/>
          </p:cNvSpPr>
          <p:nvPr userDrawn="1"/>
        </p:nvSpPr>
        <p:spPr>
          <a:xfrm>
            <a:off x="0" y="773332"/>
            <a:ext cx="9144000" cy="583746"/>
          </a:xfrm>
          <a:prstGeom prst="rect">
            <a:avLst/>
          </a:prstGeom>
          <a:gradFill flip="none" rotWithShape="1">
            <a:gsLst>
              <a:gs pos="95000">
                <a:schemeClr val="accent6">
                  <a:lumMod val="86000"/>
                </a:schemeClr>
              </a:gs>
              <a:gs pos="63000">
                <a:schemeClr val="accent6">
                  <a:lumMod val="67000"/>
                  <a:lumOff val="33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321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8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BundesSans Bold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BundesSans Bold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undesSans Bold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BundesSans Bold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BundesSans Bol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92F0D-6F89-4BC9-AB10-F77D65C48EA0}" type="datetimeFigureOut">
              <a:rPr lang="de-DE" smtClean="0"/>
              <a:pPr/>
              <a:t>16.09.2021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FF4A1-037D-4999-9780-3DF9D369974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B4853-5C79-473B-B151-A2F61FD86B5F}" type="datetimeFigureOut">
              <a:rPr lang="de-DE" smtClean="0"/>
              <a:pPr/>
              <a:t>16.09.2021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715C8-B702-4D2A-B94F-380878BB56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7358082" y="785794"/>
            <a:ext cx="1785886" cy="607220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8" name="Picture 10" descr="Umweltbetrieb Bremen-Logo 2010 RGB_new"/>
          <p:cNvPicPr>
            <a:picLocks noChangeAspect="1" noChangeArrowheads="1"/>
          </p:cNvPicPr>
          <p:nvPr userDrawn="1"/>
        </p:nvPicPr>
        <p:blipFill>
          <a:blip r:embed="rId9" cstate="print"/>
          <a:srcRect l="5000" t="19592" r="10001" b="11838"/>
          <a:stretch>
            <a:fillRect/>
          </a:stretch>
        </p:blipFill>
        <p:spPr bwMode="auto">
          <a:xfrm>
            <a:off x="7358082" y="60238"/>
            <a:ext cx="1765812" cy="725556"/>
          </a:xfrm>
          <a:prstGeom prst="rect">
            <a:avLst/>
          </a:prstGeom>
          <a:noFill/>
        </p:spPr>
      </p:pic>
      <p:sp>
        <p:nvSpPr>
          <p:cNvPr id="9" name="Rechteck 8"/>
          <p:cNvSpPr/>
          <p:nvPr userDrawn="1"/>
        </p:nvSpPr>
        <p:spPr>
          <a:xfrm>
            <a:off x="0" y="0"/>
            <a:ext cx="7358082" cy="785794"/>
          </a:xfrm>
          <a:prstGeom prst="rect">
            <a:avLst/>
          </a:prstGeom>
          <a:solidFill>
            <a:srgbClr val="5BA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697232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14282" y="1928802"/>
            <a:ext cx="7000924" cy="4197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429520" y="6357958"/>
            <a:ext cx="1643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heSansOffice" pitchFamily="34" charset="0"/>
              </a:defRPr>
            </a:lvl1pPr>
          </a:lstStyle>
          <a:p>
            <a:fld id="{F71E84F7-D5BA-44F2-A8D3-6013F1277453}" type="datetime4">
              <a:rPr lang="de-DE" smtClean="0">
                <a:solidFill>
                  <a:prstClr val="white"/>
                </a:solidFill>
              </a:rPr>
              <a:pPr/>
              <a:t>16. September 2021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4282" y="6356350"/>
            <a:ext cx="6286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600868" y="6357958"/>
            <a:ext cx="6143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heSansOffice" pitchFamily="34" charset="0"/>
              </a:defRPr>
            </a:lvl1pPr>
          </a:lstStyle>
          <a:p>
            <a:fld id="{4625ECFC-D15B-4BDE-8EC7-A69FD262F1A7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0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>
              <a:lumMod val="50000"/>
              <a:lumOff val="50000"/>
            </a:schemeClr>
          </a:solidFill>
          <a:latin typeface="TheSansOffic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TheSansOffic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TheSansOffic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TheSansOffic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TheSansOffic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TheSansOffic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el 1">
            <a:extLst>
              <a:ext uri="{FF2B5EF4-FFF2-40B4-BE49-F238E27FC236}">
                <a16:creationId xmlns:a16="http://schemas.microsoft.com/office/drawing/2014/main" id="{C4DFDFD7-DBDF-40DE-85BF-AF52E7ECC0C9}"/>
              </a:ext>
            </a:extLst>
          </p:cNvPr>
          <p:cNvSpPr txBox="1">
            <a:spLocks/>
          </p:cNvSpPr>
          <p:nvPr/>
        </p:nvSpPr>
        <p:spPr>
          <a:xfrm>
            <a:off x="-36512" y="836712"/>
            <a:ext cx="9250547" cy="5816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undesSans Bold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de-DE" sz="2000" b="1" dirty="0"/>
              <a:t>5. Einleitung Vorbereitender Untersuchungen für das „</a:t>
            </a:r>
            <a:r>
              <a:rPr lang="de-DE" sz="2000" b="1" dirty="0" err="1"/>
              <a:t>Liegnitzquartier</a:t>
            </a:r>
            <a:r>
              <a:rPr lang="de-DE" sz="2400" b="1" dirty="0"/>
              <a:t>“</a:t>
            </a:r>
            <a:endParaRPr lang="de-DE" sz="3600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AC2C8F2-2B83-4D89-B2BD-26996B35C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5544616" cy="53202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FA77DE6-3A62-4B5A-BC5A-95D6E8B0C366}"/>
              </a:ext>
            </a:extLst>
          </p:cNvPr>
          <p:cNvSpPr txBox="1"/>
          <p:nvPr/>
        </p:nvSpPr>
        <p:spPr>
          <a:xfrm>
            <a:off x="35495" y="3755308"/>
            <a:ext cx="1717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Hr. Polzien, </a:t>
            </a:r>
            <a:br>
              <a:rPr lang="de-DE" dirty="0"/>
            </a:br>
            <a:r>
              <a:rPr lang="de-DE" dirty="0"/>
              <a:t>SKUMS </a:t>
            </a:r>
            <a:r>
              <a:rPr lang="de-DE" dirty="0" err="1"/>
              <a:t>Ref</a:t>
            </a:r>
            <a:r>
              <a:rPr lang="de-DE" dirty="0"/>
              <a:t>. 72</a:t>
            </a:r>
          </a:p>
        </p:txBody>
      </p:sp>
    </p:spTree>
    <p:extLst>
      <p:ext uri="{BB962C8B-B14F-4D97-AF65-F5344CB8AC3E}">
        <p14:creationId xmlns:p14="http://schemas.microsoft.com/office/powerpoint/2010/main" val="148075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el 1">
            <a:extLst>
              <a:ext uri="{FF2B5EF4-FFF2-40B4-BE49-F238E27FC236}">
                <a16:creationId xmlns:a16="http://schemas.microsoft.com/office/drawing/2014/main" id="{C4DFDFD7-DBDF-40DE-85BF-AF52E7ECC0C9}"/>
              </a:ext>
            </a:extLst>
          </p:cNvPr>
          <p:cNvSpPr txBox="1">
            <a:spLocks/>
          </p:cNvSpPr>
          <p:nvPr/>
        </p:nvSpPr>
        <p:spPr>
          <a:xfrm>
            <a:off x="-36512" y="836712"/>
            <a:ext cx="9250547" cy="5816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undesSans Bold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/>
              <a:t>5. </a:t>
            </a:r>
            <a:r>
              <a:rPr lang="de-DE" sz="2000" b="1" dirty="0"/>
              <a:t>Einleitung Vorbereitender Untersuchungen für das „</a:t>
            </a:r>
            <a:r>
              <a:rPr lang="de-DE" sz="2000" b="1" dirty="0" err="1"/>
              <a:t>Liegnitzquartier</a:t>
            </a:r>
            <a:r>
              <a:rPr lang="de-DE" sz="2000" b="1" dirty="0"/>
              <a:t>“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FA77DE6-3A62-4B5A-BC5A-95D6E8B0C366}"/>
              </a:ext>
            </a:extLst>
          </p:cNvPr>
          <p:cNvSpPr txBox="1"/>
          <p:nvPr/>
        </p:nvSpPr>
        <p:spPr>
          <a:xfrm>
            <a:off x="35495" y="3683459"/>
            <a:ext cx="1576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Eindrücke aus dem Ortsteil Lindenhof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1709F69-E428-47FD-9110-66A3BEBD7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757" y="4145124"/>
            <a:ext cx="3692397" cy="244251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387C3CCF-8259-4B0A-8C39-A14875445C89}"/>
              </a:ext>
            </a:extLst>
          </p:cNvPr>
          <p:cNvSpPr txBox="1"/>
          <p:nvPr/>
        </p:nvSpPr>
        <p:spPr>
          <a:xfrm>
            <a:off x="5336757" y="3856052"/>
            <a:ext cx="3707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Pastorenweg 149j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29B22E8-DE7D-46A3-BC63-02088B420690}"/>
              </a:ext>
            </a:extLst>
          </p:cNvPr>
          <p:cNvSpPr txBox="1"/>
          <p:nvPr/>
        </p:nvSpPr>
        <p:spPr>
          <a:xfrm>
            <a:off x="5292080" y="6596823"/>
            <a:ext cx="3707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Geeststraße 134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B97975E-C099-449C-90F8-70392A9882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368" y="1456044"/>
            <a:ext cx="2896754" cy="514077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67FFACA6-680E-47C2-A8F0-AE22722399A4}"/>
              </a:ext>
            </a:extLst>
          </p:cNvPr>
          <p:cNvSpPr txBox="1"/>
          <p:nvPr/>
        </p:nvSpPr>
        <p:spPr>
          <a:xfrm>
            <a:off x="1768761" y="6596823"/>
            <a:ext cx="3707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Abgesperrter </a:t>
            </a:r>
            <a:r>
              <a:rPr lang="de-DE" sz="1000" dirty="0" err="1"/>
              <a:t>Liegnitzplatz</a:t>
            </a:r>
            <a:endParaRPr lang="de-DE" sz="1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4719895-2F0C-4302-AFA7-3A6A9FCAEA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702" y="1456044"/>
            <a:ext cx="3684452" cy="239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el 1">
            <a:extLst>
              <a:ext uri="{FF2B5EF4-FFF2-40B4-BE49-F238E27FC236}">
                <a16:creationId xmlns:a16="http://schemas.microsoft.com/office/drawing/2014/main" id="{C4DFDFD7-DBDF-40DE-85BF-AF52E7ECC0C9}"/>
              </a:ext>
            </a:extLst>
          </p:cNvPr>
          <p:cNvSpPr txBox="1">
            <a:spLocks/>
          </p:cNvSpPr>
          <p:nvPr/>
        </p:nvSpPr>
        <p:spPr>
          <a:xfrm>
            <a:off x="-36512" y="836712"/>
            <a:ext cx="9250547" cy="5816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undesSans Bold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de-DE" sz="2000" b="1" dirty="0"/>
              <a:t>5. Einleitung Vorbereitender Untersuchungen für das „</a:t>
            </a:r>
            <a:r>
              <a:rPr lang="de-DE" sz="2000" b="1" dirty="0" err="1"/>
              <a:t>Liegnitzquartier</a:t>
            </a:r>
            <a:r>
              <a:rPr lang="de-DE" sz="2000" b="1" dirty="0"/>
              <a:t>“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FA77DE6-3A62-4B5A-BC5A-95D6E8B0C366}"/>
              </a:ext>
            </a:extLst>
          </p:cNvPr>
          <p:cNvSpPr txBox="1"/>
          <p:nvPr/>
        </p:nvSpPr>
        <p:spPr>
          <a:xfrm>
            <a:off x="35495" y="3284984"/>
            <a:ext cx="17174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Programm-gebiete der Städtebau-förderung im Ortsteil Lindenhof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A972FA0-464D-478E-B738-51DEA3B2A5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/>
          <a:stretch/>
        </p:blipFill>
        <p:spPr>
          <a:xfrm>
            <a:off x="1475656" y="1556792"/>
            <a:ext cx="7524328" cy="51835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57E6407-A89B-4C0B-B425-08FE7383EE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967" y="1556792"/>
            <a:ext cx="3250017" cy="123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7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-Layou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TheSansOffice"/>
        <a:ea typeface=""/>
        <a:cs typeface=""/>
      </a:majorFont>
      <a:minorFont>
        <a:latin typeface="TheSans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präs-Layout</Template>
  <TotalTime>0</TotalTime>
  <Words>56</Words>
  <Application>Microsoft Office PowerPoint</Application>
  <PresentationFormat>Bildschirmpräsentation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3</vt:i4>
      </vt:variant>
    </vt:vector>
  </HeadingPairs>
  <TitlesOfParts>
    <vt:vector size="11" baseType="lpstr">
      <vt:lpstr>Arial</vt:lpstr>
      <vt:lpstr>BundesSans Bold</vt:lpstr>
      <vt:lpstr>Calibri</vt:lpstr>
      <vt:lpstr>TheSansOffice</vt:lpstr>
      <vt:lpstr>präs-Layout</vt:lpstr>
      <vt:lpstr>Benutzerdefiniertes Design</vt:lpstr>
      <vt:lpstr>1_Benutzerdefiniertes Design</vt:lpstr>
      <vt:lpstr>2_Benutzerdefiniertes Design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Josefin Weyer</dc:creator>
  <cp:lastModifiedBy>Pala, Ulrike (OA West)</cp:lastModifiedBy>
  <cp:revision>696</cp:revision>
  <cp:lastPrinted>2021-09-06T13:59:36Z</cp:lastPrinted>
  <dcterms:created xsi:type="dcterms:W3CDTF">2019-06-12T07:17:20Z</dcterms:created>
  <dcterms:modified xsi:type="dcterms:W3CDTF">2021-09-16T09:30:37Z</dcterms:modified>
</cp:coreProperties>
</file>