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56" r:id="rId5"/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03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70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85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5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6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88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78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2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2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57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074E7-341A-4E7C-9037-53AC3DF154D5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7082-1AB7-4EA0-9FF8-6905E57948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4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70" y="99694"/>
            <a:ext cx="8863872" cy="66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2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8" y="318653"/>
            <a:ext cx="10659963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8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7" y="350357"/>
            <a:ext cx="8682599" cy="61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5" y="187292"/>
            <a:ext cx="9489372" cy="31045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48" y="3491345"/>
            <a:ext cx="9693590" cy="33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6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60" y="915389"/>
            <a:ext cx="10308017" cy="50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Nils Draehmpaehl</dc:creator>
  <cp:lastModifiedBy>Nils Draehmpaehl</cp:lastModifiedBy>
  <cp:revision>6</cp:revision>
  <dcterms:created xsi:type="dcterms:W3CDTF">2022-03-03T13:10:31Z</dcterms:created>
  <dcterms:modified xsi:type="dcterms:W3CDTF">2022-06-29T14:52:07Z</dcterms:modified>
</cp:coreProperties>
</file>