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6" r:id="rId6"/>
    <p:sldId id="281" r:id="rId7"/>
    <p:sldId id="279" r:id="rId8"/>
    <p:sldId id="345" r:id="rId9"/>
    <p:sldId id="340" r:id="rId10"/>
    <p:sldId id="338" r:id="rId11"/>
    <p:sldId id="339" r:id="rId12"/>
    <p:sldId id="344" r:id="rId13"/>
    <p:sldId id="261" r:id="rId14"/>
    <p:sldId id="283" r:id="rId15"/>
    <p:sldId id="275" r:id="rId16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39" d="100"/>
          <a:sy n="139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be, Peer" userId="7594c1fd-0e3d-47b1-8cb7-da35fe113e20" providerId="ADAL" clId="{6CE04C9D-6523-4D85-B715-42209D9FA690}"/>
    <pc:docChg chg="custSel modSld">
      <pc:chgData name="Herbe, Peer" userId="7594c1fd-0e3d-47b1-8cb7-da35fe113e20" providerId="ADAL" clId="{6CE04C9D-6523-4D85-B715-42209D9FA690}" dt="2023-04-13T15:28:47.523" v="1" actId="20577"/>
      <pc:docMkLst>
        <pc:docMk/>
      </pc:docMkLst>
      <pc:sldChg chg="modSp mod">
        <pc:chgData name="Herbe, Peer" userId="7594c1fd-0e3d-47b1-8cb7-da35fe113e20" providerId="ADAL" clId="{6CE04C9D-6523-4D85-B715-42209D9FA690}" dt="2023-04-13T15:28:47.523" v="1" actId="20577"/>
        <pc:sldMkLst>
          <pc:docMk/>
          <pc:sldMk cId="1062298608" sldId="257"/>
        </pc:sldMkLst>
        <pc:spChg chg="mod">
          <ac:chgData name="Herbe, Peer" userId="7594c1fd-0e3d-47b1-8cb7-da35fe113e20" providerId="ADAL" clId="{6CE04C9D-6523-4D85-B715-42209D9FA690}" dt="2023-04-13T15:28:47.523" v="1" actId="20577"/>
          <ac:spMkLst>
            <pc:docMk/>
            <pc:sldMk cId="1062298608" sldId="257"/>
            <ac:spMk id="4" creationId="{2055B668-DD48-4B02-B376-E0ED2DE452C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D07A27F-0B24-4F32-9277-7EEBA329E7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7DF44-844E-4EDC-8380-84AB17C4BD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F3136-E1EB-4003-A604-A7ADCA986A7A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666A50-5DE1-45BE-8105-A76F9E3C80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38B0A-9355-47C1-AAC0-858777FF9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B3AAB-FE3C-4133-9FC6-6DA4495BE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24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BDBB7-78C1-47D7-ADDE-2A30F9A7DC5B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0E577-3BA6-4CCF-B64C-DFD6039318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F80CB-5B3D-440B-A4B1-EA779B2FA3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942" y="3579812"/>
            <a:ext cx="6480000" cy="788981"/>
          </a:xfrm>
        </p:spPr>
        <p:txBody>
          <a:bodyPr anchor="t" anchorCtr="0"/>
          <a:lstStyle>
            <a:lvl1pPr algn="l">
              <a:lnSpc>
                <a:spcPts val="3000"/>
              </a:lnSpc>
              <a:spcAft>
                <a:spcPts val="0"/>
              </a:spcAft>
              <a:defRPr sz="2400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 </a:t>
            </a:r>
            <a:br>
              <a:rPr lang="de-DE" dirty="0"/>
            </a:br>
            <a:r>
              <a:rPr lang="de-DE" dirty="0"/>
              <a:t>zweizeilig möglich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9465B6-3932-45A2-934F-19987757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942" y="4710113"/>
            <a:ext cx="6480000" cy="216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z="1200"/>
              <a:t>Autor, Bereich, Datum</a:t>
            </a:r>
            <a:endParaRPr lang="de-DE" sz="1200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615AE06-622D-4A94-8F7D-151618E058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75"/>
            <a:ext cx="9141291" cy="342124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065AA24D-7CC8-4A97-8678-0849EE5032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37" y="4311291"/>
            <a:ext cx="1537321" cy="546603"/>
          </a:xfrm>
          <a:prstGeom prst="rect">
            <a:avLst/>
          </a:prstGeom>
        </p:spPr>
      </p:pic>
      <p:sp>
        <p:nvSpPr>
          <p:cNvPr id="25" name="Verlauf">
            <a:extLst>
              <a:ext uri="{FF2B5EF4-FFF2-40B4-BE49-F238E27FC236}">
                <a16:creationId xmlns:a16="http://schemas.microsoft.com/office/drawing/2014/main" id="{C36AE288-2C81-4EFD-ACCB-0B6084EF8D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227515"/>
            <a:ext cx="9144000" cy="194400"/>
          </a:xfrm>
          <a:blipFill dpi="0" rotWithShape="1">
            <a:blip r:embed="rId3">
              <a:alphaModFix amt="90000"/>
            </a:blip>
            <a:srcRect/>
            <a:stretch>
              <a:fillRect/>
            </a:stretch>
          </a:blipFill>
        </p:spPr>
        <p:txBody>
          <a:bodyPr lIns="72000" tIns="216000" bIns="72000" anchor="b" anchorCtr="0"/>
          <a:lstStyle>
            <a:lvl1pPr>
              <a:defRPr sz="1000"/>
            </a:lvl1pPr>
          </a:lstStyle>
          <a:p>
            <a:pPr lvl="0"/>
            <a:r>
              <a:rPr lang="de-DE" dirty="0"/>
              <a:t>Verlauf bitte nicht verschieben</a:t>
            </a:r>
          </a:p>
        </p:txBody>
      </p:sp>
    </p:spTree>
    <p:extLst>
      <p:ext uri="{BB962C8B-B14F-4D97-AF65-F5344CB8AC3E}">
        <p14:creationId xmlns:p14="http://schemas.microsoft.com/office/powerpoint/2010/main" val="376702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5" userDrawn="1">
          <p15:clr>
            <a:srgbClr val="FBAE40"/>
          </p15:clr>
        </p15:guide>
        <p15:guide id="3" pos="4468" userDrawn="1">
          <p15:clr>
            <a:srgbClr val="FBAE40"/>
          </p15:clr>
        </p15:guide>
        <p15:guide id="4" orient="horz" pos="2967" userDrawn="1">
          <p15:clr>
            <a:srgbClr val="FBAE40"/>
          </p15:clr>
        </p15:guide>
        <p15:guide id="5" orient="horz" pos="22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">
            <a:extLst>
              <a:ext uri="{FF2B5EF4-FFF2-40B4-BE49-F238E27FC236}">
                <a16:creationId xmlns:a16="http://schemas.microsoft.com/office/drawing/2014/main" id="{019411FE-0971-4F36-8B30-6A1B291357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8000" y="1023938"/>
            <a:ext cx="4536000" cy="3689125"/>
          </a:xfrm>
          <a:noFill/>
        </p:spPr>
        <p:txBody>
          <a:bodyPr/>
          <a:lstStyle>
            <a:lvl1pPr algn="ctr"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8" name="Textplatzhalter">
            <a:extLst>
              <a:ext uri="{FF2B5EF4-FFF2-40B4-BE49-F238E27FC236}">
                <a16:creationId xmlns:a16="http://schemas.microsoft.com/office/drawing/2014/main" id="{CBC96BAB-3F3F-4652-B7CE-E266D4F3B4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3938"/>
            <a:ext cx="4536000" cy="3684137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78000" tIns="93600" rIns="270000" bIns="936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F6D4BEE-016A-4165-A8A9-C4A35324B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B0C935-6106-5D4D-5B38-B975568EE8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Autor, Bereich,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B8E860-2FE4-6D16-B44C-37D689E252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87158B1-A480-4390-8402-7A80A3BAEC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91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">
          <p15:clr>
            <a:srgbClr val="FBAE40"/>
          </p15:clr>
        </p15:guide>
        <p15:guide id="2" orient="horz" pos="645" userDrawn="1">
          <p15:clr>
            <a:srgbClr val="FBAE40"/>
          </p15:clr>
        </p15:guide>
        <p15:guide id="3" orient="horz" pos="2967">
          <p15:clr>
            <a:srgbClr val="FBAE40"/>
          </p15:clr>
        </p15:guide>
        <p15:guide id="4" pos="237">
          <p15:clr>
            <a:srgbClr val="FBAE40"/>
          </p15:clr>
        </p15:guide>
        <p15:guide id="5" pos="552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">
            <a:extLst>
              <a:ext uri="{FF2B5EF4-FFF2-40B4-BE49-F238E27FC236}">
                <a16:creationId xmlns:a16="http://schemas.microsoft.com/office/drawing/2014/main" id="{019411FE-0971-4F36-8B30-6A1B291357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6238" y="1023938"/>
            <a:ext cx="4159762" cy="36841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8" name="Textplatzhalter">
            <a:extLst>
              <a:ext uri="{FF2B5EF4-FFF2-40B4-BE49-F238E27FC236}">
                <a16:creationId xmlns:a16="http://schemas.microsoft.com/office/drawing/2014/main" id="{CBC96BAB-3F3F-4652-B7CE-E266D4F3B4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9763" y="1023938"/>
            <a:ext cx="3888000" cy="3684137"/>
          </a:xfrm>
        </p:spPr>
        <p:txBody>
          <a:bodyPr lIns="0" tIns="936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F6D4BEE-016A-4165-A8A9-C4A35324B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470509-4FC1-D8FD-825F-D4D1E3C68E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Autor, Bereich,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CBB977-3A9E-698B-56A9-2E6B84B28C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87158B1-A480-4390-8402-7A80A3BAEC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8147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">
          <p15:clr>
            <a:srgbClr val="FBAE40"/>
          </p15:clr>
        </p15:guide>
        <p15:guide id="2" orient="horz" pos="645" userDrawn="1">
          <p15:clr>
            <a:srgbClr val="FBAE40"/>
          </p15:clr>
        </p15:guide>
        <p15:guide id="3" orient="horz" pos="2967">
          <p15:clr>
            <a:srgbClr val="FBAE40"/>
          </p15:clr>
        </p15:guide>
        <p15:guide id="4" pos="237">
          <p15:clr>
            <a:srgbClr val="FBAE40"/>
          </p15:clr>
        </p15:guide>
        <p15:guide id="5" pos="552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An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">
            <a:extLst>
              <a:ext uri="{FF2B5EF4-FFF2-40B4-BE49-F238E27FC236}">
                <a16:creationId xmlns:a16="http://schemas.microsoft.com/office/drawing/2014/main" id="{FF64B852-6861-43E8-AC98-25876F338F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87763" y="3558113"/>
            <a:ext cx="2880000" cy="1152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4DC00BB2-036E-4F9B-B51A-FABFDFEF8D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87763" y="2291025"/>
            <a:ext cx="2880000" cy="1152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">
            <a:extLst>
              <a:ext uri="{FF2B5EF4-FFF2-40B4-BE49-F238E27FC236}">
                <a16:creationId xmlns:a16="http://schemas.microsoft.com/office/drawing/2014/main" id="{289FE867-B388-434C-B543-6295E3A3DB8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87763" y="1023938"/>
            <a:ext cx="2880000" cy="1152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8" name="Textplatzhalter">
            <a:extLst>
              <a:ext uri="{FF2B5EF4-FFF2-40B4-BE49-F238E27FC236}">
                <a16:creationId xmlns:a16="http://schemas.microsoft.com/office/drawing/2014/main" id="{1DB7993A-AB42-47BC-A729-7F496E1E1D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1023938"/>
            <a:ext cx="5400000" cy="1152000"/>
          </a:xfrm>
          <a:solidFill>
            <a:srgbClr val="DAEFE8"/>
          </a:solidFill>
        </p:spPr>
        <p:txBody>
          <a:bodyPr lIns="72000" tIns="936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Textplatzhalter">
            <a:extLst>
              <a:ext uri="{FF2B5EF4-FFF2-40B4-BE49-F238E27FC236}">
                <a16:creationId xmlns:a16="http://schemas.microsoft.com/office/drawing/2014/main" id="{F9AE154E-8866-45A3-B04A-672C2C709B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395" y="2291025"/>
            <a:ext cx="5400000" cy="11520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936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0"/>
            <a:r>
              <a:rPr lang="de-DE" dirty="0"/>
              <a:t>Dritte Ebene</a:t>
            </a:r>
          </a:p>
          <a:p>
            <a:pPr lvl="1"/>
            <a:r>
              <a:rPr lang="de-DE" dirty="0"/>
              <a:t>Vierte Ebene</a:t>
            </a:r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5B10BB08-2062-412B-8B07-3FF5642EA3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395" y="3558113"/>
            <a:ext cx="5400000" cy="1152000"/>
          </a:xfrm>
          <a:solidFill>
            <a:srgbClr val="DAEFE8"/>
          </a:solidFill>
        </p:spPr>
        <p:txBody>
          <a:bodyPr lIns="72000" tIns="936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F6D4BEE-016A-4165-A8A9-C4A35324B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E414B1-6377-B63B-C75C-67800EF227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Autor, Bereich,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28B0D0-B0FE-10AF-F340-1975DEAB52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87158B1-A480-4390-8402-7A80A3BAEC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714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">
          <p15:clr>
            <a:srgbClr val="FBAE40"/>
          </p15:clr>
        </p15:guide>
        <p15:guide id="2" orient="horz" pos="645" userDrawn="1">
          <p15:clr>
            <a:srgbClr val="FBAE40"/>
          </p15:clr>
        </p15:guide>
        <p15:guide id="3" orient="horz" pos="2967">
          <p15:clr>
            <a:srgbClr val="FBAE40"/>
          </p15:clr>
        </p15:guide>
        <p15:guide id="4" pos="237">
          <p15:clr>
            <a:srgbClr val="FBAE40"/>
          </p15:clr>
        </p15:guide>
        <p15:guide id="5" pos="5523">
          <p15:clr>
            <a:srgbClr val="FBAE40"/>
          </p15:clr>
        </p15:guide>
        <p15:guide id="6" pos="3641" userDrawn="1">
          <p15:clr>
            <a:srgbClr val="FBAE40"/>
          </p15:clr>
        </p15:guide>
        <p15:guide id="7" pos="370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16 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">
            <a:extLst>
              <a:ext uri="{FF2B5EF4-FFF2-40B4-BE49-F238E27FC236}">
                <a16:creationId xmlns:a16="http://schemas.microsoft.com/office/drawing/2014/main" id="{5BBEE6C5-B90A-4150-AF7C-AC47FF7562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1023939"/>
            <a:ext cx="8391525" cy="368617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F6D4BEE-016A-4165-A8A9-C4A35324B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4B4C1C-7458-73DA-9AF7-FFF79585061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Autor, Bereich,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FB6093-D43D-B111-69FC-301475E5B0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7158B1-A480-4390-8402-7A80A3BAEC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8613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">
          <p15:clr>
            <a:srgbClr val="FBAE40"/>
          </p15:clr>
        </p15:guide>
        <p15:guide id="2" orient="horz" pos="645" userDrawn="1">
          <p15:clr>
            <a:srgbClr val="FBAE40"/>
          </p15:clr>
        </p15:guide>
        <p15:guide id="3" orient="horz" pos="2967">
          <p15:clr>
            <a:srgbClr val="FBAE40"/>
          </p15:clr>
        </p15:guide>
        <p15:guide id="4" pos="237">
          <p15:clr>
            <a:srgbClr val="FBAE40"/>
          </p15:clr>
        </p15:guide>
        <p15:guide id="5" pos="552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x Infogr.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">
            <a:extLst>
              <a:ext uri="{FF2B5EF4-FFF2-40B4-BE49-F238E27FC236}">
                <a16:creationId xmlns:a16="http://schemas.microsoft.com/office/drawing/2014/main" id="{1F15A161-BF15-4B4B-ABA6-CC1126F1B3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5498" y="1023938"/>
            <a:ext cx="4342266" cy="3686175"/>
          </a:xfrm>
        </p:spPr>
        <p:txBody>
          <a:bodyPr/>
          <a:lstStyle>
            <a:lvl1pPr algn="ctr"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Textplatzhalter">
            <a:extLst>
              <a:ext uri="{FF2B5EF4-FFF2-40B4-BE49-F238E27FC236}">
                <a16:creationId xmlns:a16="http://schemas.microsoft.com/office/drawing/2014/main" id="{74B037F2-9663-49F7-9E97-D4A34A66E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1446" y="1477033"/>
            <a:ext cx="1941084" cy="323308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4C5CA10F-89E7-491D-81EF-8E86B1D9A9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1477032"/>
            <a:ext cx="1941084" cy="3233081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9" name="Textplatzhalter">
            <a:extLst>
              <a:ext uri="{FF2B5EF4-FFF2-40B4-BE49-F238E27FC236}">
                <a16:creationId xmlns:a16="http://schemas.microsoft.com/office/drawing/2014/main" id="{1502CD99-A4F5-4EEF-9EFD-BF362DEF4C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0291" y="1022400"/>
            <a:ext cx="1941085" cy="408913"/>
          </a:xfrm>
          <a:blipFill>
            <a:blip r:embed="rId2"/>
            <a:stretch>
              <a:fillRect/>
            </a:stretch>
          </a:blipFill>
        </p:spPr>
        <p:txBody>
          <a:bodyPr lIns="0" tIns="0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16" name="Textplatzhalter">
            <a:extLst>
              <a:ext uri="{FF2B5EF4-FFF2-40B4-BE49-F238E27FC236}">
                <a16:creationId xmlns:a16="http://schemas.microsoft.com/office/drawing/2014/main" id="{3D23014E-41B7-4683-B336-B490FED6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238" y="1022400"/>
            <a:ext cx="1941085" cy="408913"/>
          </a:xfrm>
          <a:blipFill>
            <a:blip r:embed="rId2"/>
            <a:stretch>
              <a:fillRect/>
            </a:stretch>
          </a:blipFill>
        </p:spPr>
        <p:txBody>
          <a:bodyPr lIns="0" tIns="0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F6D4BEE-016A-4165-A8A9-C4A35324B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C4297D-C652-B95A-2DEC-A9C11292E15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Autor, Bereich,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0ADCDE-9DA7-6084-3D1C-49A27C26CEE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7158B1-A480-4390-8402-7A80A3BAEC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424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">
          <p15:clr>
            <a:srgbClr val="FBAE40"/>
          </p15:clr>
        </p15:guide>
        <p15:guide id="2" orient="horz" pos="645" userDrawn="1">
          <p15:clr>
            <a:srgbClr val="FBAE40"/>
          </p15:clr>
        </p15:guide>
        <p15:guide id="3" orient="horz" pos="2967">
          <p15:clr>
            <a:srgbClr val="FBAE40"/>
          </p15:clr>
        </p15:guide>
        <p15:guide id="4" pos="237">
          <p15:clr>
            <a:srgbClr val="FBAE40"/>
          </p15:clr>
        </p15:guide>
        <p15:guide id="5" pos="5523">
          <p15:clr>
            <a:srgbClr val="FBAE40"/>
          </p15:clr>
        </p15:guide>
        <p15:guide id="6" pos="2736" userDrawn="1">
          <p15:clr>
            <a:srgbClr val="FBAE40"/>
          </p15:clr>
        </p15:guide>
        <p15:guide id="7" pos="278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ild + 2x Infog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">
            <a:extLst>
              <a:ext uri="{FF2B5EF4-FFF2-40B4-BE49-F238E27FC236}">
                <a16:creationId xmlns:a16="http://schemas.microsoft.com/office/drawing/2014/main" id="{74B037F2-9663-49F7-9E97-D4A34A66E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7833" y="1476000"/>
            <a:ext cx="1941084" cy="3234113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4C5CA10F-89E7-491D-81EF-8E86B1D9A9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2626" y="1476000"/>
            <a:ext cx="1941084" cy="3234113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4" name="Bildplatzhalter">
            <a:extLst>
              <a:ext uri="{FF2B5EF4-FFF2-40B4-BE49-F238E27FC236}">
                <a16:creationId xmlns:a16="http://schemas.microsoft.com/office/drawing/2014/main" id="{1F15A161-BF15-4B4B-ABA6-CC1126F1B3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6238" y="1023938"/>
            <a:ext cx="4342266" cy="3686175"/>
          </a:xfrm>
        </p:spPr>
        <p:txBody>
          <a:bodyPr/>
          <a:lstStyle>
            <a:lvl1pPr algn="ctr"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F6D4BEE-016A-4165-A8A9-C4A35324B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7" name="Textplatzhalter">
            <a:extLst>
              <a:ext uri="{FF2B5EF4-FFF2-40B4-BE49-F238E27FC236}">
                <a16:creationId xmlns:a16="http://schemas.microsoft.com/office/drawing/2014/main" id="{1016F5D0-6396-48C9-9A30-E485E66B4B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6207" y="1022400"/>
            <a:ext cx="1941085" cy="408913"/>
          </a:xfrm>
          <a:blipFill>
            <a:blip r:embed="rId2"/>
            <a:stretch>
              <a:fillRect/>
            </a:stretch>
          </a:blipFill>
        </p:spPr>
        <p:txBody>
          <a:bodyPr lIns="0" tIns="0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18" name="Textplatzhalter">
            <a:extLst>
              <a:ext uri="{FF2B5EF4-FFF2-40B4-BE49-F238E27FC236}">
                <a16:creationId xmlns:a16="http://schemas.microsoft.com/office/drawing/2014/main" id="{81031558-CE80-4C23-A0A4-51CFA6A524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2154" y="1022400"/>
            <a:ext cx="1941085" cy="408913"/>
          </a:xfrm>
          <a:blipFill>
            <a:blip r:embed="rId2"/>
            <a:stretch>
              <a:fillRect/>
            </a:stretch>
          </a:blipFill>
        </p:spPr>
        <p:txBody>
          <a:bodyPr lIns="0" tIns="0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295416-1BC9-F524-D136-8F6AABA797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Autor, Bereich,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7D3229-E800-6A19-C0B1-CDC8B608F88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87158B1-A480-4390-8402-7A80A3BAEC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042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">
          <p15:clr>
            <a:srgbClr val="FBAE40"/>
          </p15:clr>
        </p15:guide>
        <p15:guide id="2" orient="horz" pos="645" userDrawn="1">
          <p15:clr>
            <a:srgbClr val="FBAE40"/>
          </p15:clr>
        </p15:guide>
        <p15:guide id="3" orient="horz" pos="2967">
          <p15:clr>
            <a:srgbClr val="FBAE40"/>
          </p15:clr>
        </p15:guide>
        <p15:guide id="4" pos="237">
          <p15:clr>
            <a:srgbClr val="FBAE40"/>
          </p15:clr>
        </p15:guide>
        <p15:guide id="5" pos="552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3x Infog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">
            <a:extLst>
              <a:ext uri="{FF2B5EF4-FFF2-40B4-BE49-F238E27FC236}">
                <a16:creationId xmlns:a16="http://schemas.microsoft.com/office/drawing/2014/main" id="{4C5CA10F-89E7-491D-81EF-8E86B1D9A9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635926"/>
            <a:ext cx="2652711" cy="2074187"/>
          </a:xfrm>
          <a:solidFill>
            <a:schemeClr val="accent5">
              <a:lumMod val="20000"/>
              <a:lumOff val="80000"/>
            </a:schemeClr>
          </a:solidFill>
        </p:spPr>
        <p:txBody>
          <a:bodyPr lIns="72000" tIns="720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16" name="Textplatzhalter">
            <a:extLst>
              <a:ext uri="{FF2B5EF4-FFF2-40B4-BE49-F238E27FC236}">
                <a16:creationId xmlns:a16="http://schemas.microsoft.com/office/drawing/2014/main" id="{3D23014E-41B7-4683-B336-B490FED6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236" y="1022400"/>
            <a:ext cx="2645410" cy="359999"/>
          </a:xfrm>
          <a:blipFill>
            <a:blip r:embed="rId2"/>
            <a:stretch>
              <a:fillRect/>
            </a:stretch>
          </a:blipFill>
        </p:spPr>
        <p:txBody>
          <a:bodyPr lIns="0" tIns="0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F6D4BEE-016A-4165-A8A9-C4A35324B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C904031-D22F-43E4-AC5D-0AB2B678F7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6236" y="1465199"/>
            <a:ext cx="2645410" cy="10908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2" name="Textplatzhalter">
            <a:extLst>
              <a:ext uri="{FF2B5EF4-FFF2-40B4-BE49-F238E27FC236}">
                <a16:creationId xmlns:a16="http://schemas.microsoft.com/office/drawing/2014/main" id="{053D4F5A-868D-4CA1-A8D7-6535259A2E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9297" y="2635926"/>
            <a:ext cx="2652711" cy="2074187"/>
          </a:xfrm>
          <a:solidFill>
            <a:schemeClr val="accent5">
              <a:lumMod val="20000"/>
              <a:lumOff val="80000"/>
            </a:schemeClr>
          </a:solidFill>
        </p:spPr>
        <p:txBody>
          <a:bodyPr lIns="72000" tIns="720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88F5B469-ABAF-4CD7-9FC9-73269AF2577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49295" y="1465199"/>
            <a:ext cx="2645410" cy="10908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4" name="Textplatzhalter">
            <a:extLst>
              <a:ext uri="{FF2B5EF4-FFF2-40B4-BE49-F238E27FC236}">
                <a16:creationId xmlns:a16="http://schemas.microsoft.com/office/drawing/2014/main" id="{5C818600-A873-458E-B80B-DE2EC19836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5052" y="2635926"/>
            <a:ext cx="2652711" cy="2074187"/>
          </a:xfrm>
          <a:solidFill>
            <a:schemeClr val="accent5">
              <a:lumMod val="20000"/>
              <a:lumOff val="80000"/>
            </a:schemeClr>
          </a:solidFill>
        </p:spPr>
        <p:txBody>
          <a:bodyPr lIns="72000" tIns="720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BFB98D2F-2293-4EE0-AE11-4AEE8E48556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15050" y="1465199"/>
            <a:ext cx="2645410" cy="10908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9" name="Textplatzhalter">
            <a:extLst>
              <a:ext uri="{FF2B5EF4-FFF2-40B4-BE49-F238E27FC236}">
                <a16:creationId xmlns:a16="http://schemas.microsoft.com/office/drawing/2014/main" id="{5777D5DF-F9DD-48F5-A909-A6B9BFA79A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48701" y="1022400"/>
            <a:ext cx="2645410" cy="359999"/>
          </a:xfrm>
          <a:blipFill>
            <a:blip r:embed="rId2"/>
            <a:stretch>
              <a:fillRect/>
            </a:stretch>
          </a:blipFill>
        </p:spPr>
        <p:txBody>
          <a:bodyPr lIns="0" tIns="0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31" name="Textplatzhalter">
            <a:extLst>
              <a:ext uri="{FF2B5EF4-FFF2-40B4-BE49-F238E27FC236}">
                <a16:creationId xmlns:a16="http://schemas.microsoft.com/office/drawing/2014/main" id="{5EB3E08F-C596-4879-BE10-50A1A9A067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22353" y="1022400"/>
            <a:ext cx="2645410" cy="359999"/>
          </a:xfrm>
          <a:blipFill>
            <a:blip r:embed="rId2"/>
            <a:stretch>
              <a:fillRect/>
            </a:stretch>
          </a:blipFill>
        </p:spPr>
        <p:txBody>
          <a:bodyPr lIns="0" tIns="0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  <a:lvl6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7366C6-5FAF-FB13-75AB-950769412D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Autor, Bereich,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CE7C21-81EA-6770-4CD7-EF2145E6DA9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87158B1-A480-4390-8402-7A80A3BAEC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07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">
          <p15:clr>
            <a:srgbClr val="FBAE40"/>
          </p15:clr>
        </p15:guide>
        <p15:guide id="2" orient="horz" pos="645" userDrawn="1">
          <p15:clr>
            <a:srgbClr val="FBAE40"/>
          </p15:clr>
        </p15:guide>
        <p15:guide id="3" orient="horz" pos="2967">
          <p15:clr>
            <a:srgbClr val="FBAE40"/>
          </p15:clr>
        </p15:guide>
        <p15:guide id="4" pos="237">
          <p15:clr>
            <a:srgbClr val="FBAE40"/>
          </p15:clr>
        </p15:guide>
        <p15:guide id="5" pos="55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hidden="1">
            <a:extLst>
              <a:ext uri="{FF2B5EF4-FFF2-40B4-BE49-F238E27FC236}">
                <a16:creationId xmlns:a16="http://schemas.microsoft.com/office/drawing/2014/main" id="{DAB2FC9D-5D4C-414D-83BF-E885E76F2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7F80CB-5B3D-440B-A4B1-EA779B2FA3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211" y="1352431"/>
            <a:ext cx="6012731" cy="1080000"/>
          </a:xfrm>
        </p:spPr>
        <p:txBody>
          <a:bodyPr anchor="t" anchorCtr="0"/>
          <a:lstStyle>
            <a:lvl1pPr algn="l">
              <a:lnSpc>
                <a:spcPct val="100000"/>
              </a:lnSpc>
              <a:spcAft>
                <a:spcPts val="0"/>
              </a:spcAft>
              <a:defRPr sz="2800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Schlusstitel</a:t>
            </a:r>
            <a:br>
              <a:rPr lang="de-DE" dirty="0"/>
            </a:br>
            <a:r>
              <a:rPr lang="de-DE" dirty="0"/>
              <a:t>zweizeilig möglich</a:t>
            </a:r>
          </a:p>
        </p:txBody>
      </p:sp>
      <p:sp>
        <p:nvSpPr>
          <p:cNvPr id="11" name="Textplatzhalter">
            <a:extLst>
              <a:ext uri="{FF2B5EF4-FFF2-40B4-BE49-F238E27FC236}">
                <a16:creationId xmlns:a16="http://schemas.microsoft.com/office/drawing/2014/main" id="{1839FDB5-8E3F-46AA-AF84-8160F5895F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210" y="3790800"/>
            <a:ext cx="6012739" cy="115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latin typeface="+mn-lt"/>
              </a:defRPr>
            </a:lvl2pPr>
            <a:lvl3pPr marL="0" indent="0">
              <a:spcAft>
                <a:spcPts val="0"/>
              </a:spcAft>
              <a:buNone/>
              <a:defRPr sz="1400" b="0">
                <a:latin typeface="+mn-lt"/>
              </a:defRPr>
            </a:lvl3pPr>
            <a:lvl4pPr marL="0" indent="0">
              <a:spcAft>
                <a:spcPts val="0"/>
              </a:spcAft>
              <a:buNone/>
              <a:defRPr sz="1400" b="0">
                <a:latin typeface="+mn-lt"/>
              </a:defRPr>
            </a:lvl4pPr>
            <a:lvl5pPr marL="0" indent="0">
              <a:spcAft>
                <a:spcPts val="0"/>
              </a:spcAft>
              <a:buNone/>
              <a:defRPr sz="1400" b="0">
                <a:latin typeface="+mn-lt"/>
              </a:defRPr>
            </a:lvl5pPr>
            <a:lvl6pPr marL="0" indent="0">
              <a:spcAft>
                <a:spcPts val="0"/>
              </a:spcAft>
              <a:buNone/>
              <a:defRPr sz="1400" b="0">
                <a:latin typeface="+mn-lt"/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latin typeface="+mn-lt"/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latin typeface="+mn-lt"/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latin typeface="+mn-lt"/>
              </a:defRPr>
            </a:lvl9pPr>
          </a:lstStyle>
          <a:p>
            <a:pPr lvl="0"/>
            <a:r>
              <a:rPr lang="de-DE" dirty="0"/>
              <a:t>Autor</a:t>
            </a:r>
            <a:br>
              <a:rPr lang="de-DE" dirty="0"/>
            </a:br>
            <a:r>
              <a:rPr lang="de-DE" dirty="0" err="1"/>
              <a:t>swb</a:t>
            </a:r>
            <a:r>
              <a:rPr lang="de-DE" dirty="0"/>
              <a:t>-Gesellschaft</a:t>
            </a:r>
            <a:br>
              <a:rPr lang="de-DE" dirty="0"/>
            </a:br>
            <a:r>
              <a:rPr lang="de-DE" dirty="0"/>
              <a:t>Anschrift, Telefon</a:t>
            </a:r>
            <a:br>
              <a:rPr lang="de-DE" dirty="0"/>
            </a:br>
            <a:r>
              <a:rPr lang="de-DE" dirty="0"/>
              <a:t>E-Mail</a:t>
            </a:r>
            <a:br>
              <a:rPr lang="de-DE" dirty="0"/>
            </a:br>
            <a:br>
              <a:rPr lang="de-DE" dirty="0"/>
            </a:br>
            <a:r>
              <a:rPr lang="de-DE" dirty="0"/>
              <a:t>URL (Fett und in </a:t>
            </a:r>
            <a:r>
              <a:rPr lang="de-DE" dirty="0" err="1"/>
              <a:t>swb</a:t>
            </a:r>
            <a:r>
              <a:rPr lang="de-DE" dirty="0"/>
              <a:t>-rot)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065AA24D-7CC8-4A97-8678-0849EE5032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37" y="4311291"/>
            <a:ext cx="1537321" cy="546603"/>
          </a:xfrm>
          <a:prstGeom prst="rect">
            <a:avLst/>
          </a:prstGeom>
        </p:spPr>
      </p:pic>
      <p:pic>
        <p:nvPicPr>
          <p:cNvPr id="20" name="Verlauf">
            <a:extLst>
              <a:ext uri="{FF2B5EF4-FFF2-40B4-BE49-F238E27FC236}">
                <a16:creationId xmlns:a16="http://schemas.microsoft.com/office/drawing/2014/main" id="{BF327D68-3091-41D6-B936-11CDE9D086A4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80" userDrawn="1">
          <p15:clr>
            <a:srgbClr val="FBAE40"/>
          </p15:clr>
        </p15:guide>
        <p15:guide id="3" pos="4468">
          <p15:clr>
            <a:srgbClr val="FBAE40"/>
          </p15:clr>
        </p15:guide>
        <p15:guide id="5" orient="horz" pos="238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Inhaltsplatzhalter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861B5AC-52B6-4940-A75B-038E30218B0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3600" y="1287632"/>
            <a:ext cx="8297646" cy="2915392"/>
          </a:xfrm>
        </p:spPr>
        <p:txBody>
          <a:bodyPr/>
          <a:lstStyle>
            <a:lvl1pPr marL="0" marR="0" indent="0" algn="l" defTabSz="685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685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/>
              <a:t>Auf Symbol klicken zum einfügen von Tabelle, Diagramm, Smart-Art, etc.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A98FAC-7078-4253-8484-DF8D1A42D9C1}" type="datetime1">
              <a:rPr lang="de-DE" smtClean="0"/>
              <a:t>13.04.2023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Fußzeileninhalt über Schaltfläche anpassen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53600" y="728848"/>
            <a:ext cx="8297646" cy="3644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rgbClr val="928F8D"/>
                </a:solidFill>
              </a:defRPr>
            </a:lvl1pPr>
            <a:lvl2pPr marL="0" indent="0">
              <a:buNone/>
              <a:defRPr b="1">
                <a:solidFill>
                  <a:srgbClr val="928F8D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1">
                <a:solidFill>
                  <a:srgbClr val="928F8D"/>
                </a:solidFill>
              </a:defRPr>
            </a:lvl3pPr>
            <a:lvl4pPr marL="0" indent="0">
              <a:buNone/>
              <a:defRPr b="1">
                <a:solidFill>
                  <a:srgbClr val="928F8D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rgbClr val="928F8D"/>
                </a:solidFill>
              </a:defRPr>
            </a:lvl5pPr>
            <a:lvl6pPr marL="0" indent="0">
              <a:buNone/>
              <a:defRPr b="1">
                <a:solidFill>
                  <a:srgbClr val="928F8D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1">
                <a:solidFill>
                  <a:srgbClr val="928F8D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1">
                <a:solidFill>
                  <a:srgbClr val="928F8D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1">
                <a:solidFill>
                  <a:srgbClr val="928F8D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005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+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89465B6-3932-45A2-934F-19987757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942" y="4710113"/>
            <a:ext cx="6480000" cy="216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z="1200"/>
              <a:t>Autor, Bereich, Datum</a:t>
            </a:r>
            <a:endParaRPr lang="de-DE" sz="1200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5615AE06-622D-4A94-8F7D-151618E058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75"/>
            <a:ext cx="9141291" cy="342124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7" name="Textplatzhalter">
            <a:extLst>
              <a:ext uri="{FF2B5EF4-FFF2-40B4-BE49-F238E27FC236}">
                <a16:creationId xmlns:a16="http://schemas.microsoft.com/office/drawing/2014/main" id="{AC00EA51-400A-4ABA-9488-66AB2BDD02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4022249"/>
            <a:ext cx="6480000" cy="25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87F80CB-5B3D-440B-A4B1-EA779B2FA3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942" y="3579812"/>
            <a:ext cx="6480000" cy="359999"/>
          </a:xfrm>
        </p:spPr>
        <p:txBody>
          <a:bodyPr anchor="t" anchorCtr="0"/>
          <a:lstStyle>
            <a:lvl1pPr algn="l">
              <a:lnSpc>
                <a:spcPts val="3000"/>
              </a:lnSpc>
              <a:spcAft>
                <a:spcPts val="0"/>
              </a:spcAft>
              <a:defRPr sz="2400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 einzeilig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065AA24D-7CC8-4A97-8678-0849EE5032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37" y="4311291"/>
            <a:ext cx="1537321" cy="546603"/>
          </a:xfrm>
          <a:prstGeom prst="rect">
            <a:avLst/>
          </a:prstGeom>
        </p:spPr>
      </p:pic>
      <p:sp>
        <p:nvSpPr>
          <p:cNvPr id="23" name="Verlauf">
            <a:extLst>
              <a:ext uri="{FF2B5EF4-FFF2-40B4-BE49-F238E27FC236}">
                <a16:creationId xmlns:a16="http://schemas.microsoft.com/office/drawing/2014/main" id="{9D0B2036-3FE3-4871-891C-639921EFE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227515"/>
            <a:ext cx="9144000" cy="194400"/>
          </a:xfrm>
          <a:blipFill dpi="0" rotWithShape="1">
            <a:blip r:embed="rId3">
              <a:alphaModFix amt="90000"/>
            </a:blip>
            <a:srcRect/>
            <a:stretch>
              <a:fillRect/>
            </a:stretch>
          </a:blipFill>
        </p:spPr>
        <p:txBody>
          <a:bodyPr lIns="72000" tIns="216000" bIns="72000" anchor="b" anchorCtr="0"/>
          <a:lstStyle>
            <a:lvl1pPr>
              <a:defRPr sz="1000"/>
            </a:lvl1pPr>
          </a:lstStyle>
          <a:p>
            <a:pPr lvl="0"/>
            <a:r>
              <a:rPr lang="de-DE" dirty="0"/>
              <a:t>Verlauf bitte nicht verschieben</a:t>
            </a:r>
          </a:p>
        </p:txBody>
      </p:sp>
    </p:spTree>
    <p:extLst>
      <p:ext uri="{BB962C8B-B14F-4D97-AF65-F5344CB8AC3E}">
        <p14:creationId xmlns:p14="http://schemas.microsoft.com/office/powerpoint/2010/main" val="407108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5">
          <p15:clr>
            <a:srgbClr val="FBAE40"/>
          </p15:clr>
        </p15:guide>
        <p15:guide id="3" pos="4468">
          <p15:clr>
            <a:srgbClr val="FBAE40"/>
          </p15:clr>
        </p15:guide>
        <p15:guide id="4" orient="horz" pos="2967">
          <p15:clr>
            <a:srgbClr val="FBAE40"/>
          </p15:clr>
        </p15:guide>
        <p15:guide id="5" orient="horz" pos="2255">
          <p15:clr>
            <a:srgbClr val="FBAE40"/>
          </p15:clr>
        </p15:guide>
        <p15:guide id="6" orient="horz" pos="25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89465B6-3932-45A2-934F-19987757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942" y="4710113"/>
            <a:ext cx="6480000" cy="216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z="1200"/>
              <a:t>Autor, Bereich, Datum</a:t>
            </a:r>
            <a:endParaRPr lang="de-DE" sz="1200" dirty="0"/>
          </a:p>
        </p:txBody>
      </p:sp>
      <p:pic>
        <p:nvPicPr>
          <p:cNvPr id="8" name="Verlauf">
            <a:extLst>
              <a:ext uri="{FF2B5EF4-FFF2-40B4-BE49-F238E27FC236}">
                <a16:creationId xmlns:a16="http://schemas.microsoft.com/office/drawing/2014/main" id="{22B58B1B-2585-40E3-B59B-BD3181E07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019550"/>
          </a:xfrm>
          <a:prstGeom prst="rect">
            <a:avLst/>
          </a:prstGeom>
        </p:spPr>
      </p:pic>
      <p:sp>
        <p:nvSpPr>
          <p:cNvPr id="7" name="Textplatzhalter">
            <a:extLst>
              <a:ext uri="{FF2B5EF4-FFF2-40B4-BE49-F238E27FC236}">
                <a16:creationId xmlns:a16="http://schemas.microsoft.com/office/drawing/2014/main" id="{AC00EA51-400A-4ABA-9488-66AB2BDD02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950" y="2103057"/>
            <a:ext cx="6480000" cy="43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87F80CB-5B3D-440B-A4B1-EA779B2FA3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950" y="483864"/>
            <a:ext cx="6480000" cy="1512000"/>
          </a:xfrm>
        </p:spPr>
        <p:txBody>
          <a:bodyPr anchor="t" anchorCtr="0"/>
          <a:lstStyle>
            <a:lvl1pPr algn="l">
              <a:lnSpc>
                <a:spcPts val="3000"/>
              </a:lnSpc>
              <a:spcAft>
                <a:spcPts val="0"/>
              </a:spcAft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</a:t>
            </a:r>
            <a:br>
              <a:rPr lang="de-DE" dirty="0"/>
            </a:br>
            <a:r>
              <a:rPr lang="de-DE" dirty="0"/>
              <a:t>bis zu</a:t>
            </a:r>
            <a:br>
              <a:rPr lang="de-DE" dirty="0"/>
            </a:br>
            <a:r>
              <a:rPr lang="de-DE" dirty="0"/>
              <a:t>vier Zeilen</a:t>
            </a:r>
            <a:br>
              <a:rPr lang="de-DE" dirty="0"/>
            </a:br>
            <a:r>
              <a:rPr lang="de-DE" dirty="0"/>
              <a:t>möglich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065AA24D-7CC8-4A97-8678-0849EE5032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37" y="4311291"/>
            <a:ext cx="1537321" cy="5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30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5">
          <p15:clr>
            <a:srgbClr val="FBAE40"/>
          </p15:clr>
        </p15:guide>
        <p15:guide id="3" pos="4468">
          <p15:clr>
            <a:srgbClr val="FBAE40"/>
          </p15:clr>
        </p15:guide>
        <p15:guide id="4" orient="horz" pos="2967">
          <p15:clr>
            <a:srgbClr val="FBAE40"/>
          </p15:clr>
        </p15:guide>
        <p15:guide id="5" orient="horz" pos="2255">
          <p15:clr>
            <a:srgbClr val="FBAE40"/>
          </p15:clr>
        </p15:guide>
        <p15:guide id="6" orient="horz" pos="2532">
          <p15:clr>
            <a:srgbClr val="FBAE40"/>
          </p15:clr>
        </p15:guide>
        <p15:guide id="7" orient="horz" pos="305" userDrawn="1">
          <p15:clr>
            <a:srgbClr val="FBAE40"/>
          </p15:clr>
        </p15:guide>
        <p15:guide id="8" orient="horz" pos="132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// Text auf Bild (transpar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89465B6-3932-45A2-934F-19987757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942" y="4710113"/>
            <a:ext cx="6480000" cy="216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z="1200"/>
              <a:t>Autor, Bereich, Datum</a:t>
            </a:r>
            <a:endParaRPr lang="de-DE" sz="1200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5615AE06-622D-4A94-8F7D-151618E058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74"/>
            <a:ext cx="9141291" cy="40188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einfügen über Einfügen &gt; Bilder</a:t>
            </a:r>
          </a:p>
        </p:txBody>
      </p:sp>
      <p:sp>
        <p:nvSpPr>
          <p:cNvPr id="12" name="Verlauf">
            <a:extLst>
              <a:ext uri="{FF2B5EF4-FFF2-40B4-BE49-F238E27FC236}">
                <a16:creationId xmlns:a16="http://schemas.microsoft.com/office/drawing/2014/main" id="{CD645FD8-113A-4E0A-B1F4-D2BCB23FFC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0"/>
            <a:ext cx="9141291" cy="4038348"/>
          </a:xfr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</p:spPr>
        <p:txBody>
          <a:bodyPr lIns="72000" bIns="72000" anchor="b" anchorCtr="0"/>
          <a:lstStyle>
            <a:lvl1pPr>
              <a:defRPr sz="1000"/>
            </a:lvl1pPr>
          </a:lstStyle>
          <a:p>
            <a:pPr lvl="0"/>
            <a:r>
              <a:rPr lang="de-DE" dirty="0"/>
              <a:t>Verlauf bitte nicht verschieben</a:t>
            </a:r>
          </a:p>
        </p:txBody>
      </p:sp>
      <p:sp>
        <p:nvSpPr>
          <p:cNvPr id="7" name="Textplatzhalter">
            <a:extLst>
              <a:ext uri="{FF2B5EF4-FFF2-40B4-BE49-F238E27FC236}">
                <a16:creationId xmlns:a16="http://schemas.microsoft.com/office/drawing/2014/main" id="{AC00EA51-400A-4ABA-9488-66AB2BDD02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950" y="2103057"/>
            <a:ext cx="6480000" cy="43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87F80CB-5B3D-440B-A4B1-EA779B2FA3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950" y="483864"/>
            <a:ext cx="6480000" cy="1512000"/>
          </a:xfrm>
        </p:spPr>
        <p:txBody>
          <a:bodyPr anchor="t" anchorCtr="0"/>
          <a:lstStyle>
            <a:lvl1pPr algn="l">
              <a:lnSpc>
                <a:spcPts val="3000"/>
              </a:lnSpc>
              <a:spcAft>
                <a:spcPts val="0"/>
              </a:spcAft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</a:t>
            </a:r>
            <a:br>
              <a:rPr lang="de-DE" dirty="0"/>
            </a:br>
            <a:r>
              <a:rPr lang="de-DE" dirty="0"/>
              <a:t>bis zu</a:t>
            </a:r>
            <a:br>
              <a:rPr lang="de-DE" dirty="0"/>
            </a:br>
            <a:r>
              <a:rPr lang="de-DE" dirty="0"/>
              <a:t>vier Zeilen</a:t>
            </a:r>
            <a:br>
              <a:rPr lang="de-DE" dirty="0"/>
            </a:br>
            <a:r>
              <a:rPr lang="de-DE" dirty="0"/>
              <a:t>möglich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065AA24D-7CC8-4A97-8678-0849EE5032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37" y="4311291"/>
            <a:ext cx="1537321" cy="5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1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5">
          <p15:clr>
            <a:srgbClr val="FBAE40"/>
          </p15:clr>
        </p15:guide>
        <p15:guide id="3" pos="4468">
          <p15:clr>
            <a:srgbClr val="FBAE40"/>
          </p15:clr>
        </p15:guide>
        <p15:guide id="4" orient="horz" pos="2967">
          <p15:clr>
            <a:srgbClr val="FBAE40"/>
          </p15:clr>
        </p15:guide>
        <p15:guide id="5" orient="horz" pos="2255">
          <p15:clr>
            <a:srgbClr val="FBAE40"/>
          </p15:clr>
        </p15:guide>
        <p15:guide id="6" orient="horz" pos="2532">
          <p15:clr>
            <a:srgbClr val="FBAE40"/>
          </p15:clr>
        </p15:guide>
        <p15:guide id="7" orient="horz" pos="305" userDrawn="1">
          <p15:clr>
            <a:srgbClr val="FBAE40"/>
          </p15:clr>
        </p15:guide>
        <p15:guide id="8" orient="horz" pos="13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">
            <a:extLst>
              <a:ext uri="{FF2B5EF4-FFF2-40B4-BE49-F238E27FC236}">
                <a16:creationId xmlns:a16="http://schemas.microsoft.com/office/drawing/2014/main" id="{AC00EA51-400A-4ABA-9488-66AB2BDD02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6" y="1594074"/>
            <a:ext cx="6716704" cy="43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87F80CB-5B3D-440B-A4B1-EA779B2FA3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238" y="1023938"/>
            <a:ext cx="6716704" cy="358461"/>
          </a:xfrm>
        </p:spPr>
        <p:txBody>
          <a:bodyPr anchor="t" anchorCtr="0"/>
          <a:lstStyle>
            <a:lvl1pPr algn="l">
              <a:lnSpc>
                <a:spcPts val="3000"/>
              </a:lnSpc>
              <a:spcAft>
                <a:spcPts val="0"/>
              </a:spcAft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Kapiteltitel einzeilig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065AA24D-7CC8-4A97-8678-0849EE5032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37" y="4311291"/>
            <a:ext cx="1537321" cy="546603"/>
          </a:xfrm>
          <a:prstGeom prst="rect">
            <a:avLst/>
          </a:prstGeom>
        </p:spPr>
      </p:pic>
      <p:pic>
        <p:nvPicPr>
          <p:cNvPr id="22" name="Verlauf">
            <a:extLst>
              <a:ext uri="{FF2B5EF4-FFF2-40B4-BE49-F238E27FC236}">
                <a16:creationId xmlns:a16="http://schemas.microsoft.com/office/drawing/2014/main" id="{3C41EBAC-EF41-4CA0-B9F6-E27BFFE726A4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944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378284E-09F1-4BC7-B7F6-00DEFCFAE1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238" y="2088000"/>
            <a:ext cx="6716704" cy="2622113"/>
          </a:xfrm>
        </p:spPr>
        <p:txBody>
          <a:bodyPr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C4917C-67E2-B878-28FE-CA3C05A0725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Autor, Bereich,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3EE555-6D66-ABA0-0CB8-71C2B6B4B9A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7158B1-A480-4390-8402-7A80A3BAEC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371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7" userDrawn="1">
          <p15:clr>
            <a:srgbClr val="FBAE40"/>
          </p15:clr>
        </p15:guide>
        <p15:guide id="3" pos="4468">
          <p15:clr>
            <a:srgbClr val="FBAE40"/>
          </p15:clr>
        </p15:guide>
        <p15:guide id="4" orient="horz" pos="2967">
          <p15:clr>
            <a:srgbClr val="FBAE40"/>
          </p15:clr>
        </p15:guide>
        <p15:guide id="5" orient="horz" pos="645" userDrawn="1">
          <p15:clr>
            <a:srgbClr val="FBAE40"/>
          </p15:clr>
        </p15:guide>
        <p15:guide id="6" orient="horz" pos="1004" userDrawn="1">
          <p15:clr>
            <a:srgbClr val="FBAE40"/>
          </p15:clr>
        </p15:guide>
        <p15:guide id="7" orient="horz" pos="1277" userDrawn="1">
          <p15:clr>
            <a:srgbClr val="FBAE40"/>
          </p15:clr>
        </p15:guide>
        <p15:guide id="8" orient="horz" pos="131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ild mit Info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F6D4BEE-016A-4165-A8A9-C4A35324B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E6FC27E-F2DB-474F-9BB2-D5D4877330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23939"/>
            <a:ext cx="9144000" cy="411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949FC5-9428-422B-B52C-22EF3D172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4032000"/>
            <a:ext cx="5112000" cy="864000"/>
          </a:xfrm>
          <a:solidFill>
            <a:srgbClr val="B4DFD0"/>
          </a:solidFill>
        </p:spPr>
        <p:txBody>
          <a:bodyPr lIns="108000" tIns="108000" rIns="90000" bIns="72000"/>
          <a:lstStyle>
            <a:lvl1pPr marL="0" indent="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ts val="18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ts val="18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ts val="18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6pPr>
            <a:lvl7pPr marL="0" indent="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7pPr>
            <a:lvl8pPr marL="0" indent="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8pPr>
            <a:lvl9pPr marL="0" indent="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9pPr>
          </a:lstStyle>
          <a:p>
            <a:pPr lvl="0"/>
            <a:r>
              <a:rPr lang="de-DE" dirty="0"/>
              <a:t>Infoblock</a:t>
            </a:r>
          </a:p>
        </p:txBody>
      </p:sp>
    </p:spTree>
    <p:extLst>
      <p:ext uri="{BB962C8B-B14F-4D97-AF65-F5344CB8AC3E}">
        <p14:creationId xmlns:p14="http://schemas.microsoft.com/office/powerpoint/2010/main" val="3730459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 userDrawn="1">
          <p15:clr>
            <a:srgbClr val="FBAE40"/>
          </p15:clr>
        </p15:guide>
        <p15:guide id="2" orient="horz" pos="21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Bild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E6FC27E-F2DB-474F-9BB2-D5D4877330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949FC5-9428-422B-B52C-22EF3D172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2000" y="252000"/>
            <a:ext cx="1915200" cy="18792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 anchorCtr="1"/>
          <a:lstStyle>
            <a:lvl1pPr marL="0" indent="0" algn="ctr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0" indent="0" algn="ctr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150" b="1">
                <a:solidFill>
                  <a:schemeClr val="bg1"/>
                </a:solidFill>
              </a:defRPr>
            </a:lvl2pPr>
            <a:lvl3pPr marL="0" indent="0" algn="ctr">
              <a:lnSpc>
                <a:spcPts val="1800"/>
              </a:lnSpc>
              <a:spcAft>
                <a:spcPts val="0"/>
              </a:spcAft>
              <a:buNone/>
              <a:defRPr sz="1150" b="1">
                <a:solidFill>
                  <a:schemeClr val="bg1"/>
                </a:solidFill>
              </a:defRPr>
            </a:lvl3pPr>
            <a:lvl4pPr marL="0" indent="0" algn="ctr">
              <a:lnSpc>
                <a:spcPts val="1800"/>
              </a:lnSpc>
              <a:spcAft>
                <a:spcPts val="0"/>
              </a:spcAft>
              <a:buNone/>
              <a:defRPr sz="1150" b="1">
                <a:solidFill>
                  <a:schemeClr val="bg1"/>
                </a:solidFill>
              </a:defRPr>
            </a:lvl4pPr>
            <a:lvl5pPr marL="0" indent="0" algn="ctr">
              <a:lnSpc>
                <a:spcPts val="1800"/>
              </a:lnSpc>
              <a:spcAft>
                <a:spcPts val="0"/>
              </a:spcAft>
              <a:buNone/>
              <a:defRPr sz="1150" b="1">
                <a:solidFill>
                  <a:schemeClr val="bg1"/>
                </a:solidFill>
              </a:defRPr>
            </a:lvl5pPr>
            <a:lvl6pPr marL="0" indent="0" algn="ctr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150" b="1">
                <a:solidFill>
                  <a:schemeClr val="bg1"/>
                </a:solidFill>
              </a:defRPr>
            </a:lvl6pPr>
            <a:lvl7pPr marL="0" indent="0" algn="ctr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150" b="1">
                <a:solidFill>
                  <a:schemeClr val="bg1"/>
                </a:solidFill>
              </a:defRPr>
            </a:lvl7pPr>
            <a:lvl8pPr marL="0" indent="0" algn="ctr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150" b="1">
                <a:solidFill>
                  <a:schemeClr val="bg1"/>
                </a:solidFill>
              </a:defRPr>
            </a:lvl8pPr>
            <a:lvl9pPr marL="0" indent="0" algn="ctr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15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Störer Text</a:t>
            </a:r>
          </a:p>
        </p:txBody>
      </p:sp>
    </p:spTree>
    <p:extLst>
      <p:ext uri="{BB962C8B-B14F-4D97-AF65-F5344CB8AC3E}">
        <p14:creationId xmlns:p14="http://schemas.microsoft.com/office/powerpoint/2010/main" val="316727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 userDrawn="1">
          <p15:clr>
            <a:srgbClr val="FBAE40"/>
          </p15:clr>
        </p15:guide>
        <p15:guide id="2" orient="horz" pos="21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DD2B5C4D-D5F8-4D9D-BD4B-AB26647482A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F6D4BEE-016A-4165-A8A9-C4A35324B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0F8465-C4FC-F86F-6901-E54A4B3DC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Autor, Bereich,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42DD8B-9AE1-F680-E425-061409A7DE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158B1-A480-4390-8402-7A80A3BAEC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997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" userDrawn="1">
          <p15:clr>
            <a:srgbClr val="FBAE40"/>
          </p15:clr>
        </p15:guide>
        <p15:guide id="2" orient="horz" pos="645" userDrawn="1">
          <p15:clr>
            <a:srgbClr val="FBAE40"/>
          </p15:clr>
        </p15:guide>
        <p15:guide id="3" orient="horz" pos="2967" userDrawn="1">
          <p15:clr>
            <a:srgbClr val="FBAE40"/>
          </p15:clr>
        </p15:guide>
        <p15:guide id="4" pos="237" userDrawn="1">
          <p15:clr>
            <a:srgbClr val="FBAE40"/>
          </p15:clr>
        </p15:guide>
        <p15:guide id="5" pos="552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+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">
            <a:extLst>
              <a:ext uri="{FF2B5EF4-FFF2-40B4-BE49-F238E27FC236}">
                <a16:creationId xmlns:a16="http://schemas.microsoft.com/office/drawing/2014/main" id="{019411FE-0971-4F36-8B30-6A1B291357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8000" y="1023938"/>
            <a:ext cx="4536000" cy="3689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8" name="Textplatzhalter">
            <a:extLst>
              <a:ext uri="{FF2B5EF4-FFF2-40B4-BE49-F238E27FC236}">
                <a16:creationId xmlns:a16="http://schemas.microsoft.com/office/drawing/2014/main" id="{CBC96BAB-3F3F-4652-B7CE-E266D4F3B4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3938"/>
            <a:ext cx="4536000" cy="3684137"/>
          </a:xfrm>
          <a:solidFill>
            <a:srgbClr val="DAEFE8"/>
          </a:solidFill>
        </p:spPr>
        <p:txBody>
          <a:bodyPr lIns="378000" tIns="93600" rIns="270000" bIns="93600"/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F6D4BEE-016A-4165-A8A9-C4A35324B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9E53EA-E181-5CDC-E7F9-22E64364F2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Autor, Bereich,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840803-1155-6C08-AAE3-C519479E0B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87158B1-A480-4390-8402-7A80A3BAEC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2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">
          <p15:clr>
            <a:srgbClr val="FBAE40"/>
          </p15:clr>
        </p15:guide>
        <p15:guide id="2" orient="horz" pos="645" userDrawn="1">
          <p15:clr>
            <a:srgbClr val="FBAE40"/>
          </p15:clr>
        </p15:guide>
        <p15:guide id="3" orient="horz" pos="2967">
          <p15:clr>
            <a:srgbClr val="FBAE40"/>
          </p15:clr>
        </p15:guide>
        <p15:guide id="4" pos="237">
          <p15:clr>
            <a:srgbClr val="FBAE40"/>
          </p15:clr>
        </p15:guide>
        <p15:guide id="5" pos="552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C3C504-F53C-4C42-9CC7-2B1FEAB9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95" y="339746"/>
            <a:ext cx="720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CD9C51-F1D1-4DFA-A92B-A6E555AB2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395" y="1023938"/>
            <a:ext cx="8390367" cy="3686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Erste Ebene Fließtext // für Zwischenüberschrift und Aufzählung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3A5492-0AEA-4912-913B-4CB6D2A2A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860000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defRPr/>
            </a:lvl9pPr>
          </a:lstStyle>
          <a:p>
            <a:r>
              <a:rPr lang="de-DE"/>
              <a:t>Autor, Bereich, Datum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B82080-4095-414F-9A2D-04E6ED0B9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7396" y="486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defRPr/>
            </a:lvl9pPr>
          </a:lstStyle>
          <a:p>
            <a:fld id="{087158B1-A480-4390-8402-7A80A3BAEC4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 Verbindung 7">
            <a:extLst>
              <a:ext uri="{FF2B5EF4-FFF2-40B4-BE49-F238E27FC236}">
                <a16:creationId xmlns:a16="http://schemas.microsoft.com/office/drawing/2014/main" id="{85511A8E-B3D6-4EC9-AE06-644DAAA61121}"/>
              </a:ext>
            </a:extLst>
          </p:cNvPr>
          <p:cNvCxnSpPr/>
          <p:nvPr userDrawn="1"/>
        </p:nvCxnSpPr>
        <p:spPr>
          <a:xfrm>
            <a:off x="0" y="828000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>
            <a:extLst>
              <a:ext uri="{FF2B5EF4-FFF2-40B4-BE49-F238E27FC236}">
                <a16:creationId xmlns:a16="http://schemas.microsoft.com/office/drawing/2014/main" id="{22546A6D-00A9-4766-A32E-42BED687E8C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05" y="339746"/>
            <a:ext cx="954000" cy="3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3" r:id="rId4"/>
    <p:sldLayoutId id="2147483655" r:id="rId5"/>
    <p:sldLayoutId id="2147483656" r:id="rId6"/>
    <p:sldLayoutId id="2147483657" r:id="rId7"/>
    <p:sldLayoutId id="2147483650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&gt;"/>
        <a:tabLst>
          <a:tab pos="162000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5156E4D-1E97-444B-B585-39F74D941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E30613"/>
                </a:solidFill>
              </a:rPr>
              <a:t>Fernwärmeausbau 2023-2040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55B668-DD48-4B02-B376-E0ED2DE4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Peer Herbe, Unternehmensentwicklung, 20.2.2023</a:t>
            </a:r>
          </a:p>
        </p:txBody>
      </p:sp>
      <p:pic>
        <p:nvPicPr>
          <p:cNvPr id="5" name="Bildplatzhalter 4" descr="Ein Bild, das Wasser, draußen, Boot, Gebäude enthält.&#10;&#10;Automatisch generierte Beschreibung">
            <a:extLst>
              <a:ext uri="{FF2B5EF4-FFF2-40B4-BE49-F238E27FC236}">
                <a16:creationId xmlns:a16="http://schemas.microsoft.com/office/drawing/2014/main" id="{4EC2FDF2-335A-41F9-BDA8-9725180FA0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5" r="2665" b="23930"/>
          <a:stretch/>
        </p:blipFill>
        <p:spPr>
          <a:xfrm>
            <a:off x="0" y="675"/>
            <a:ext cx="9141291" cy="3421240"/>
          </a:xfr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99E9118-833A-47C0-B0A9-734A6D4EC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298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EAC262E-D1C7-4C51-9956-135300FA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Fernwärmeausbau im Land Bremen</a:t>
            </a:r>
          </a:p>
        </p:txBody>
      </p:sp>
      <p:pic>
        <p:nvPicPr>
          <p:cNvPr id="3" name="Bildplatzhalter 2" descr="Ein Bild, das draußen, Gebäude, Szene, Straße enthält.&#10;&#10;Automatisch generierte Beschreibung">
            <a:extLst>
              <a:ext uri="{FF2B5EF4-FFF2-40B4-BE49-F238E27FC236}">
                <a16:creationId xmlns:a16="http://schemas.microsoft.com/office/drawing/2014/main" id="{5E3C6E31-F42A-40AC-8B22-615C6553CA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1" b="16901"/>
          <a:stretch>
            <a:fillRect/>
          </a:stretch>
        </p:blipFill>
        <p:spPr/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3438C88-0F2E-4210-A9EC-6A1CE78C35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238" y="3726352"/>
            <a:ext cx="5112000" cy="886899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swb wird in den nächsten 17 Jahren ca. 81 km bzw. jährlich 4,8 km Fernwärme durch Bremen verlegen. Die Wärmewende wird ohne massive Verkehrsbeeinträchtigungen nicht gelingen! </a:t>
            </a:r>
          </a:p>
        </p:txBody>
      </p:sp>
    </p:spTree>
    <p:extLst>
      <p:ext uri="{BB962C8B-B14F-4D97-AF65-F5344CB8AC3E}">
        <p14:creationId xmlns:p14="http://schemas.microsoft.com/office/powerpoint/2010/main" val="239354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9F60F-ECDD-4D20-AA45-CAF88F0F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Fernwärme in Zahlen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C82F15-1BDF-482F-91FC-00F3E47F14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4000" y="4860000"/>
            <a:ext cx="3086100" cy="144000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Autor, Bereich, Datum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0DBB1C-0D2C-5C81-28BC-75D019598F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7396" y="4860000"/>
            <a:ext cx="720000" cy="144000"/>
          </a:xfrm>
        </p:spPr>
        <p:txBody>
          <a:bodyPr/>
          <a:lstStyle/>
          <a:p>
            <a:fld id="{087158B1-A480-4390-8402-7A80A3BAEC4B}" type="slidenum">
              <a:rPr lang="de-DE" smtClean="0">
                <a:solidFill>
                  <a:srgbClr val="000000"/>
                </a:solidFill>
              </a:rPr>
              <a:pPr/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10" name="Tabelle 6">
            <a:extLst>
              <a:ext uri="{FF2B5EF4-FFF2-40B4-BE49-F238E27FC236}">
                <a16:creationId xmlns:a16="http://schemas.microsoft.com/office/drawing/2014/main" id="{82D793DE-74A1-43F9-69D9-208B9363A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848526"/>
              </p:ext>
            </p:extLst>
          </p:nvPr>
        </p:nvGraphicFramePr>
        <p:xfrm>
          <a:off x="1196284" y="2791783"/>
          <a:ext cx="6233459" cy="1800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64953">
                  <a:extLst>
                    <a:ext uri="{9D8B030D-6E8A-4147-A177-3AD203B41FA5}">
                      <a16:colId xmlns:a16="http://schemas.microsoft.com/office/drawing/2014/main" val="921151995"/>
                    </a:ext>
                  </a:extLst>
                </a:gridCol>
                <a:gridCol w="1489502">
                  <a:extLst>
                    <a:ext uri="{9D8B030D-6E8A-4147-A177-3AD203B41FA5}">
                      <a16:colId xmlns:a16="http://schemas.microsoft.com/office/drawing/2014/main" val="896175242"/>
                    </a:ext>
                  </a:extLst>
                </a:gridCol>
                <a:gridCol w="1489502">
                  <a:extLst>
                    <a:ext uri="{9D8B030D-6E8A-4147-A177-3AD203B41FA5}">
                      <a16:colId xmlns:a16="http://schemas.microsoft.com/office/drawing/2014/main" val="1633022236"/>
                    </a:ext>
                  </a:extLst>
                </a:gridCol>
                <a:gridCol w="1489502">
                  <a:extLst>
                    <a:ext uri="{9D8B030D-6E8A-4147-A177-3AD203B41FA5}">
                      <a16:colId xmlns:a16="http://schemas.microsoft.com/office/drawing/2014/main" val="75438891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Ausbau bis 2040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93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286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428.000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588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BHV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84.000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8582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+342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+513.000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+81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947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1.087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1.613.00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501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894145"/>
                  </a:ext>
                </a:extLst>
              </a:tr>
            </a:tbl>
          </a:graphicData>
        </a:graphic>
      </p:graphicFrame>
      <p:graphicFrame>
        <p:nvGraphicFramePr>
          <p:cNvPr id="12" name="Tabelle 6">
            <a:extLst>
              <a:ext uri="{FF2B5EF4-FFF2-40B4-BE49-F238E27FC236}">
                <a16:creationId xmlns:a16="http://schemas.microsoft.com/office/drawing/2014/main" id="{76445EDE-C763-EEAB-499B-E8904924F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847417"/>
              </p:ext>
            </p:extLst>
          </p:nvPr>
        </p:nvGraphicFramePr>
        <p:xfrm>
          <a:off x="1196283" y="1037675"/>
          <a:ext cx="6233459" cy="146032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64953">
                  <a:extLst>
                    <a:ext uri="{9D8B030D-6E8A-4147-A177-3AD203B41FA5}">
                      <a16:colId xmlns:a16="http://schemas.microsoft.com/office/drawing/2014/main" val="921151995"/>
                    </a:ext>
                  </a:extLst>
                </a:gridCol>
                <a:gridCol w="1489502">
                  <a:extLst>
                    <a:ext uri="{9D8B030D-6E8A-4147-A177-3AD203B41FA5}">
                      <a16:colId xmlns:a16="http://schemas.microsoft.com/office/drawing/2014/main" val="896175242"/>
                    </a:ext>
                  </a:extLst>
                </a:gridCol>
                <a:gridCol w="1489502">
                  <a:extLst>
                    <a:ext uri="{9D8B030D-6E8A-4147-A177-3AD203B41FA5}">
                      <a16:colId xmlns:a16="http://schemas.microsoft.com/office/drawing/2014/main" val="1633022236"/>
                    </a:ext>
                  </a:extLst>
                </a:gridCol>
                <a:gridCol w="1489502">
                  <a:extLst>
                    <a:ext uri="{9D8B030D-6E8A-4147-A177-3AD203B41FA5}">
                      <a16:colId xmlns:a16="http://schemas.microsoft.com/office/drawing/2014/main" val="75438891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Status Quo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93629"/>
                  </a:ext>
                </a:extLst>
              </a:tr>
              <a:tr h="3803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610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907.000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ysClr val="windowText" lastClr="000000"/>
                        </a:solidFill>
                        <a:latin typeface="Verdana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588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BHV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193.000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ysClr val="windowText" lastClr="000000"/>
                        </a:solidFill>
                        <a:latin typeface="Verdana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8582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745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1.100.000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ysClr val="windowText" lastClr="000000"/>
                          </a:solidFill>
                          <a:latin typeface="Verdana" charset="0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94798"/>
                  </a:ext>
                </a:extLst>
              </a:tr>
            </a:tbl>
          </a:graphicData>
        </a:graphic>
      </p:graphicFrame>
      <p:sp>
        <p:nvSpPr>
          <p:cNvPr id="13" name="Pfeil: nach links gekrümmt 12">
            <a:extLst>
              <a:ext uri="{FF2B5EF4-FFF2-40B4-BE49-F238E27FC236}">
                <a16:creationId xmlns:a16="http://schemas.microsoft.com/office/drawing/2014/main" id="{FBAE7EB1-7D71-8CCE-329C-F6C643079751}"/>
              </a:ext>
            </a:extLst>
          </p:cNvPr>
          <p:cNvSpPr/>
          <p:nvPr/>
        </p:nvSpPr>
        <p:spPr>
          <a:xfrm>
            <a:off x="7645209" y="2261937"/>
            <a:ext cx="976277" cy="2248186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17 Jahre</a:t>
            </a:r>
          </a:p>
        </p:txBody>
      </p:sp>
    </p:spTree>
    <p:extLst>
      <p:ext uri="{BB962C8B-B14F-4D97-AF65-F5344CB8AC3E}">
        <p14:creationId xmlns:p14="http://schemas.microsoft.com/office/powerpoint/2010/main" val="57499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9DEE9-19A7-466E-9C2B-53E78AA14B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>
                <a:solidFill>
                  <a:srgbClr val="E30613"/>
                </a:solidFill>
              </a:rPr>
              <a:t>Herzlichen Dank.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7F3B79-9952-4824-8D01-0D67C352A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210" y="3790767"/>
            <a:ext cx="6012739" cy="1152000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Peer Herbe</a:t>
            </a:r>
          </a:p>
          <a:p>
            <a:r>
              <a:rPr lang="de-DE" dirty="0">
                <a:solidFill>
                  <a:srgbClr val="000000"/>
                </a:solidFill>
              </a:rPr>
              <a:t>swb AG</a:t>
            </a:r>
          </a:p>
          <a:p>
            <a:r>
              <a:rPr lang="de-DE" dirty="0"/>
              <a:t>Unternehmensentwicklung</a:t>
            </a:r>
          </a:p>
          <a:p>
            <a:r>
              <a:rPr lang="de-DE" dirty="0"/>
              <a:t>Theodor-Heuss-Allee 20, 28215 Bremen</a:t>
            </a:r>
          </a:p>
          <a:p>
            <a:r>
              <a:rPr lang="de-DE" dirty="0"/>
              <a:t>peer.herbe@swb-gruppe.de</a:t>
            </a:r>
          </a:p>
          <a:p>
            <a:r>
              <a:rPr lang="de-DE" b="1" dirty="0">
                <a:solidFill>
                  <a:srgbClr val="E30613"/>
                </a:solidFill>
              </a:rPr>
              <a:t>swb.de</a:t>
            </a:r>
          </a:p>
        </p:txBody>
      </p:sp>
    </p:spTree>
    <p:extLst>
      <p:ext uri="{BB962C8B-B14F-4D97-AF65-F5344CB8AC3E}">
        <p14:creationId xmlns:p14="http://schemas.microsoft.com/office/powerpoint/2010/main" val="347653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2961F-21A7-4831-A1F2-D3EF27D4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Übersicht Fernwärmeausbau Bremen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16E51F-3DD3-4FE0-822B-224779353A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4000" y="4860000"/>
            <a:ext cx="3086100" cy="144000"/>
          </a:xfr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Autor, Bereich, Datum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0885B8-AE36-4C08-FCC3-056EDB9E6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77396" y="4860000"/>
            <a:ext cx="720000" cy="144000"/>
          </a:xfrm>
        </p:spPr>
        <p:txBody>
          <a:bodyPr/>
          <a:lstStyle/>
          <a:p>
            <a:fld id="{087158B1-A480-4390-8402-7A80A3BAEC4B}" type="slidenum">
              <a:rPr lang="de-DE" smtClean="0">
                <a:solidFill>
                  <a:srgbClr val="000000"/>
                </a:solidFill>
              </a:rPr>
              <a:pPr/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082F860-FA3A-4BE6-03DB-2FD474429BEA}"/>
              </a:ext>
            </a:extLst>
          </p:cNvPr>
          <p:cNvGrpSpPr/>
          <p:nvPr/>
        </p:nvGrpSpPr>
        <p:grpSpPr>
          <a:xfrm>
            <a:off x="1577504" y="857864"/>
            <a:ext cx="5999891" cy="4285636"/>
            <a:chOff x="1577504" y="857864"/>
            <a:chExt cx="5999891" cy="4285636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83C7839-27C6-4D1E-FE41-C3907FB7A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7504" y="857864"/>
              <a:ext cx="5999891" cy="4285636"/>
            </a:xfrm>
            <a:prstGeom prst="rect">
              <a:avLst/>
            </a:prstGeom>
          </p:spPr>
        </p:pic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6229594-57AF-330C-360F-DBD634FB42AC}"/>
                </a:ext>
              </a:extLst>
            </p:cNvPr>
            <p:cNvSpPr/>
            <p:nvPr/>
          </p:nvSpPr>
          <p:spPr>
            <a:xfrm>
              <a:off x="4410082" y="935026"/>
              <a:ext cx="3167313" cy="831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0855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2961F-21A7-4831-A1F2-D3EF27D4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Übersicht Fernwärmeausbau Bremerhaven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16E51F-3DD3-4FE0-822B-224779353A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4000" y="4860000"/>
            <a:ext cx="3086100" cy="144000"/>
          </a:xfr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Autor, Bereich, Datum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0885B8-AE36-4C08-FCC3-056EDB9E6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77396" y="4860000"/>
            <a:ext cx="720000" cy="144000"/>
          </a:xfrm>
        </p:spPr>
        <p:txBody>
          <a:bodyPr/>
          <a:lstStyle/>
          <a:p>
            <a:fld id="{087158B1-A480-4390-8402-7A80A3BAEC4B}" type="slidenum">
              <a:rPr lang="de-DE" smtClean="0">
                <a:solidFill>
                  <a:srgbClr val="000000"/>
                </a:solidFill>
              </a:rPr>
              <a:pPr/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A48368-D376-A0D9-D19D-F4C9BEC91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503" y="852524"/>
            <a:ext cx="3097597" cy="42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2961F-21A7-4831-A1F2-D3EF27D4B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Detailübersicht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16E51F-3DD3-4FE0-822B-224779353A8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Autor, Bereich, Datum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0885B8-AE36-4C08-FCC3-056EDB9E64D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7158B1-A480-4390-8402-7A80A3BAEC4B}" type="slidenum">
              <a:rPr lang="de-DE" smtClean="0">
                <a:solidFill>
                  <a:srgbClr val="000000"/>
                </a:solidFill>
              </a:rPr>
              <a:pPr/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EB36174-A8EC-4E6B-AA0E-AA6E82B5AB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31" y="1071"/>
          <a:ext cx="1072" cy="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EB36174-A8EC-4E6B-AA0E-AA6E82B5AB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" y="1071"/>
                        <a:ext cx="1072" cy="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Übersicht Ausbauplanung West-Netz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861B5AC-52B6-4940-A75B-038E30218B05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826E303-36AB-6086-60A5-8DA033EF7E3A}"/>
              </a:ext>
            </a:extLst>
          </p:cNvPr>
          <p:cNvGrpSpPr/>
          <p:nvPr/>
        </p:nvGrpSpPr>
        <p:grpSpPr>
          <a:xfrm>
            <a:off x="2412028" y="864404"/>
            <a:ext cx="4319944" cy="3995596"/>
            <a:chOff x="3374605" y="1050893"/>
            <a:chExt cx="6401250" cy="592063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463A9CF-75AD-41ED-ACB0-5053D553B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4605" y="1050893"/>
              <a:ext cx="6401250" cy="5920634"/>
            </a:xfrm>
            <a:prstGeom prst="rect">
              <a:avLst/>
            </a:prstGeom>
          </p:spPr>
        </p:pic>
        <p:sp>
          <p:nvSpPr>
            <p:cNvPr id="10" name="Zehneck 9">
              <a:extLst>
                <a:ext uri="{FF2B5EF4-FFF2-40B4-BE49-F238E27FC236}">
                  <a16:creationId xmlns:a16="http://schemas.microsoft.com/office/drawing/2014/main" id="{B2E33B84-761F-450F-9A6A-601AF76D7D02}"/>
                </a:ext>
              </a:extLst>
            </p:cNvPr>
            <p:cNvSpPr/>
            <p:nvPr/>
          </p:nvSpPr>
          <p:spPr>
            <a:xfrm>
              <a:off x="6880414" y="3371034"/>
              <a:ext cx="335280" cy="296553"/>
            </a:xfrm>
            <a:prstGeom prst="decagon">
              <a:avLst/>
            </a:prstGeom>
            <a:solidFill>
              <a:srgbClr val="E86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709" b="1">
                  <a:solidFill>
                    <a:schemeClr val="tx1"/>
                  </a:solidFill>
                </a:rPr>
                <a:t>1</a:t>
              </a:r>
              <a:endParaRPr lang="de-DE" sz="709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9" name="Zehneck 8">
              <a:extLst>
                <a:ext uri="{FF2B5EF4-FFF2-40B4-BE49-F238E27FC236}">
                  <a16:creationId xmlns:a16="http://schemas.microsoft.com/office/drawing/2014/main" id="{6D9577A8-F962-D178-D5CD-DBE31D1DE93F}"/>
                </a:ext>
              </a:extLst>
            </p:cNvPr>
            <p:cNvSpPr/>
            <p:nvPr/>
          </p:nvSpPr>
          <p:spPr>
            <a:xfrm>
              <a:off x="5933912" y="2861694"/>
              <a:ext cx="335280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709" b="1">
                  <a:solidFill>
                    <a:schemeClr val="tx1"/>
                  </a:solidFill>
                </a:rPr>
                <a:t>2</a:t>
              </a:r>
              <a:endParaRPr lang="de-DE" sz="709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11" name="Zehneck 10">
              <a:extLst>
                <a:ext uri="{FF2B5EF4-FFF2-40B4-BE49-F238E27FC236}">
                  <a16:creationId xmlns:a16="http://schemas.microsoft.com/office/drawing/2014/main" id="{1AD84B21-C1F4-A906-873D-E4FCF76F1541}"/>
                </a:ext>
              </a:extLst>
            </p:cNvPr>
            <p:cNvSpPr/>
            <p:nvPr/>
          </p:nvSpPr>
          <p:spPr>
            <a:xfrm>
              <a:off x="5850318" y="3433423"/>
              <a:ext cx="335280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709" b="1">
                  <a:solidFill>
                    <a:schemeClr val="tx1"/>
                  </a:solidFill>
                </a:rPr>
                <a:t>3</a:t>
              </a:r>
              <a:endParaRPr lang="de-DE" sz="709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12" name="Zehneck 11">
              <a:extLst>
                <a:ext uri="{FF2B5EF4-FFF2-40B4-BE49-F238E27FC236}">
                  <a16:creationId xmlns:a16="http://schemas.microsoft.com/office/drawing/2014/main" id="{372B9EAF-344C-27C9-4082-318ECADAC2D5}"/>
                </a:ext>
              </a:extLst>
            </p:cNvPr>
            <p:cNvSpPr/>
            <p:nvPr/>
          </p:nvSpPr>
          <p:spPr>
            <a:xfrm>
              <a:off x="4176618" y="1146556"/>
              <a:ext cx="335280" cy="296553"/>
            </a:xfrm>
            <a:prstGeom prst="decagon">
              <a:avLst/>
            </a:prstGeom>
            <a:solidFill>
              <a:srgbClr val="E86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709" b="1" dirty="0">
                  <a:solidFill>
                    <a:schemeClr val="tx1"/>
                  </a:solidFill>
                </a:rPr>
                <a:t>4</a:t>
              </a:r>
              <a:endParaRPr lang="de-DE" sz="709" dirty="0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13" name="Zehneck 12">
              <a:extLst>
                <a:ext uri="{FF2B5EF4-FFF2-40B4-BE49-F238E27FC236}">
                  <a16:creationId xmlns:a16="http://schemas.microsoft.com/office/drawing/2014/main" id="{BB5F534D-661F-8E6E-7952-8A7F80577BE8}"/>
                </a:ext>
              </a:extLst>
            </p:cNvPr>
            <p:cNvSpPr/>
            <p:nvPr/>
          </p:nvSpPr>
          <p:spPr>
            <a:xfrm>
              <a:off x="6921498" y="5595551"/>
              <a:ext cx="480859" cy="296553"/>
            </a:xfrm>
            <a:prstGeom prst="decagon">
              <a:avLst/>
            </a:prstGeom>
            <a:solidFill>
              <a:srgbClr val="E86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07" b="1">
                  <a:solidFill>
                    <a:schemeClr val="tx1"/>
                  </a:solidFill>
                </a:rPr>
                <a:t>15</a:t>
              </a:r>
              <a:endParaRPr lang="de-DE" sz="607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15" name="Zehneck 14">
              <a:extLst>
                <a:ext uri="{FF2B5EF4-FFF2-40B4-BE49-F238E27FC236}">
                  <a16:creationId xmlns:a16="http://schemas.microsoft.com/office/drawing/2014/main" id="{1F999AE9-DEE1-4561-9A53-C8D23813F048}"/>
                </a:ext>
              </a:extLst>
            </p:cNvPr>
            <p:cNvSpPr/>
            <p:nvPr/>
          </p:nvSpPr>
          <p:spPr>
            <a:xfrm>
              <a:off x="4511898" y="2314066"/>
              <a:ext cx="335280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709" b="1">
                  <a:solidFill>
                    <a:schemeClr val="tx1"/>
                  </a:solidFill>
                </a:rPr>
                <a:t>5</a:t>
              </a:r>
              <a:endParaRPr lang="de-DE" sz="709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16" name="Zehneck 15">
              <a:extLst>
                <a:ext uri="{FF2B5EF4-FFF2-40B4-BE49-F238E27FC236}">
                  <a16:creationId xmlns:a16="http://schemas.microsoft.com/office/drawing/2014/main" id="{FAF8715C-0204-49D6-9256-FF76C7693C9C}"/>
                </a:ext>
              </a:extLst>
            </p:cNvPr>
            <p:cNvSpPr/>
            <p:nvPr/>
          </p:nvSpPr>
          <p:spPr>
            <a:xfrm>
              <a:off x="7820214" y="4082234"/>
              <a:ext cx="335280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709" b="1">
                  <a:solidFill>
                    <a:schemeClr val="tx1"/>
                  </a:solidFill>
                </a:rPr>
                <a:t>6</a:t>
              </a:r>
              <a:endParaRPr lang="de-DE" sz="709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17" name="Zehneck 16">
              <a:extLst>
                <a:ext uri="{FF2B5EF4-FFF2-40B4-BE49-F238E27FC236}">
                  <a16:creationId xmlns:a16="http://schemas.microsoft.com/office/drawing/2014/main" id="{41FDC359-AF36-4F3F-8DDF-C74738F9AEC0}"/>
                </a:ext>
              </a:extLst>
            </p:cNvPr>
            <p:cNvSpPr/>
            <p:nvPr/>
          </p:nvSpPr>
          <p:spPr>
            <a:xfrm>
              <a:off x="8398064" y="6422418"/>
              <a:ext cx="335280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709" b="1">
                  <a:solidFill>
                    <a:schemeClr val="tx1"/>
                  </a:solidFill>
                </a:rPr>
                <a:t>7</a:t>
              </a:r>
              <a:endParaRPr lang="de-DE" sz="709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20" name="Zehneck 19">
              <a:extLst>
                <a:ext uri="{FF2B5EF4-FFF2-40B4-BE49-F238E27FC236}">
                  <a16:creationId xmlns:a16="http://schemas.microsoft.com/office/drawing/2014/main" id="{E8DAC95E-C227-4F98-BF0A-61F7954718B0}"/>
                </a:ext>
              </a:extLst>
            </p:cNvPr>
            <p:cNvSpPr/>
            <p:nvPr/>
          </p:nvSpPr>
          <p:spPr>
            <a:xfrm>
              <a:off x="5766272" y="1659740"/>
              <a:ext cx="419326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540" b="1">
                  <a:solidFill>
                    <a:schemeClr val="tx1"/>
                  </a:solidFill>
                </a:rPr>
                <a:t>11</a:t>
              </a:r>
              <a:endParaRPr lang="de-DE" sz="540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21" name="Zehneck 20">
              <a:extLst>
                <a:ext uri="{FF2B5EF4-FFF2-40B4-BE49-F238E27FC236}">
                  <a16:creationId xmlns:a16="http://schemas.microsoft.com/office/drawing/2014/main" id="{F5B7449A-BFD7-4C79-BD66-39366C1E9F94}"/>
                </a:ext>
              </a:extLst>
            </p:cNvPr>
            <p:cNvSpPr/>
            <p:nvPr/>
          </p:nvSpPr>
          <p:spPr>
            <a:xfrm>
              <a:off x="8062784" y="6602131"/>
              <a:ext cx="335280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709" b="1">
                  <a:solidFill>
                    <a:schemeClr val="tx1"/>
                  </a:solidFill>
                </a:rPr>
                <a:t>8</a:t>
              </a:r>
              <a:endParaRPr lang="de-DE" sz="709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22" name="Zehneck 21">
              <a:extLst>
                <a:ext uri="{FF2B5EF4-FFF2-40B4-BE49-F238E27FC236}">
                  <a16:creationId xmlns:a16="http://schemas.microsoft.com/office/drawing/2014/main" id="{C28697C1-A263-472B-AC19-A6B963C535AD}"/>
                </a:ext>
              </a:extLst>
            </p:cNvPr>
            <p:cNvSpPr/>
            <p:nvPr/>
          </p:nvSpPr>
          <p:spPr>
            <a:xfrm>
              <a:off x="5335270" y="3634646"/>
              <a:ext cx="335280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709" b="1">
                  <a:solidFill>
                    <a:schemeClr val="tx1"/>
                  </a:solidFill>
                </a:rPr>
                <a:t>9</a:t>
              </a:r>
              <a:endParaRPr lang="de-DE" sz="709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24" name="Zehneck 23">
              <a:extLst>
                <a:ext uri="{FF2B5EF4-FFF2-40B4-BE49-F238E27FC236}">
                  <a16:creationId xmlns:a16="http://schemas.microsoft.com/office/drawing/2014/main" id="{46E844A1-A8D2-456E-86E3-49F74662C6EA}"/>
                </a:ext>
              </a:extLst>
            </p:cNvPr>
            <p:cNvSpPr/>
            <p:nvPr/>
          </p:nvSpPr>
          <p:spPr>
            <a:xfrm>
              <a:off x="6059529" y="2250028"/>
              <a:ext cx="419326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540" b="1">
                  <a:solidFill>
                    <a:schemeClr val="tx1"/>
                  </a:solidFill>
                </a:rPr>
                <a:t>10</a:t>
              </a:r>
              <a:endParaRPr lang="de-DE" sz="540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25" name="Zehneck 24">
              <a:extLst>
                <a:ext uri="{FF2B5EF4-FFF2-40B4-BE49-F238E27FC236}">
                  <a16:creationId xmlns:a16="http://schemas.microsoft.com/office/drawing/2014/main" id="{23E9D3FF-DE0F-43C0-869B-C18EFCD28001}"/>
                </a:ext>
              </a:extLst>
            </p:cNvPr>
            <p:cNvSpPr/>
            <p:nvPr/>
          </p:nvSpPr>
          <p:spPr>
            <a:xfrm>
              <a:off x="7615877" y="5362995"/>
              <a:ext cx="419326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540" b="1">
                  <a:solidFill>
                    <a:schemeClr val="tx1"/>
                  </a:solidFill>
                </a:rPr>
                <a:t>13</a:t>
              </a:r>
              <a:endParaRPr lang="de-DE" sz="540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26" name="Zehneck 25">
              <a:extLst>
                <a:ext uri="{FF2B5EF4-FFF2-40B4-BE49-F238E27FC236}">
                  <a16:creationId xmlns:a16="http://schemas.microsoft.com/office/drawing/2014/main" id="{AB2BC2E3-5E6E-4526-B0BB-E835C6508E95}"/>
                </a:ext>
              </a:extLst>
            </p:cNvPr>
            <p:cNvSpPr/>
            <p:nvPr/>
          </p:nvSpPr>
          <p:spPr>
            <a:xfrm>
              <a:off x="7976986" y="5839261"/>
              <a:ext cx="419326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540" b="1">
                  <a:solidFill>
                    <a:schemeClr val="tx1"/>
                  </a:solidFill>
                </a:rPr>
                <a:t>12</a:t>
              </a:r>
              <a:endParaRPr lang="de-DE" sz="540">
                <a:solidFill>
                  <a:schemeClr val="tx1"/>
                </a:solidFill>
                <a:ea typeface="Verdana"/>
              </a:endParaRPr>
            </a:p>
          </p:txBody>
        </p:sp>
        <p:sp>
          <p:nvSpPr>
            <p:cNvPr id="27" name="Zehneck 26">
              <a:extLst>
                <a:ext uri="{FF2B5EF4-FFF2-40B4-BE49-F238E27FC236}">
                  <a16:creationId xmlns:a16="http://schemas.microsoft.com/office/drawing/2014/main" id="{3C07B6F0-C76D-41F1-AF7C-4F0A538D1C95}"/>
                </a:ext>
              </a:extLst>
            </p:cNvPr>
            <p:cNvSpPr/>
            <p:nvPr/>
          </p:nvSpPr>
          <p:spPr>
            <a:xfrm>
              <a:off x="7406214" y="4621945"/>
              <a:ext cx="419326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540" b="1">
                  <a:solidFill>
                    <a:schemeClr val="tx1"/>
                  </a:solidFill>
                </a:rPr>
                <a:t>14</a:t>
              </a:r>
              <a:endParaRPr lang="de-DE" sz="540">
                <a:solidFill>
                  <a:schemeClr val="tx1"/>
                </a:solidFill>
                <a:ea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6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5C234E0-AD35-4C27-BB5F-A194B25722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31" y="1071"/>
          <a:ext cx="1072" cy="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5C234E0-AD35-4C27-BB5F-A194B2572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" y="1071"/>
                        <a:ext cx="1072" cy="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Übersicht Ausbauplanung Ost-Netz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861B5AC-52B6-4940-A75B-038E30218B0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B460FAD-C23C-0D6B-0075-47A941D74608}"/>
              </a:ext>
            </a:extLst>
          </p:cNvPr>
          <p:cNvGrpSpPr/>
          <p:nvPr/>
        </p:nvGrpSpPr>
        <p:grpSpPr>
          <a:xfrm>
            <a:off x="1133136" y="1063895"/>
            <a:ext cx="6877727" cy="3503955"/>
            <a:chOff x="1198012" y="1138689"/>
            <a:chExt cx="10191348" cy="5192126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FF80CAF-78E5-4017-9145-87F75A387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5411" y="1138689"/>
              <a:ext cx="9873949" cy="5192126"/>
            </a:xfrm>
            <a:prstGeom prst="rect">
              <a:avLst/>
            </a:prstGeom>
          </p:spPr>
        </p:pic>
        <p:sp>
          <p:nvSpPr>
            <p:cNvPr id="24" name="Zehneck 23">
              <a:extLst>
                <a:ext uri="{FF2B5EF4-FFF2-40B4-BE49-F238E27FC236}">
                  <a16:creationId xmlns:a16="http://schemas.microsoft.com/office/drawing/2014/main" id="{7900B16C-4ED6-40EF-935A-688956107DE4}"/>
                </a:ext>
              </a:extLst>
            </p:cNvPr>
            <p:cNvSpPr/>
            <p:nvPr/>
          </p:nvSpPr>
          <p:spPr>
            <a:xfrm>
              <a:off x="1747520" y="2303906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31</a:t>
              </a:r>
            </a:p>
          </p:txBody>
        </p:sp>
        <p:sp>
          <p:nvSpPr>
            <p:cNvPr id="25" name="Zehneck 24">
              <a:extLst>
                <a:ext uri="{FF2B5EF4-FFF2-40B4-BE49-F238E27FC236}">
                  <a16:creationId xmlns:a16="http://schemas.microsoft.com/office/drawing/2014/main" id="{3D814C39-19F9-4374-A602-525AE854F5E3}"/>
                </a:ext>
              </a:extLst>
            </p:cNvPr>
            <p:cNvSpPr/>
            <p:nvPr/>
          </p:nvSpPr>
          <p:spPr>
            <a:xfrm>
              <a:off x="2099128" y="2911148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32</a:t>
              </a:r>
            </a:p>
          </p:txBody>
        </p:sp>
        <p:sp>
          <p:nvSpPr>
            <p:cNvPr id="26" name="Zehneck 25">
              <a:extLst>
                <a:ext uri="{FF2B5EF4-FFF2-40B4-BE49-F238E27FC236}">
                  <a16:creationId xmlns:a16="http://schemas.microsoft.com/office/drawing/2014/main" id="{209BDA95-1B07-4866-858B-F638AD40D3AA}"/>
                </a:ext>
              </a:extLst>
            </p:cNvPr>
            <p:cNvSpPr/>
            <p:nvPr/>
          </p:nvSpPr>
          <p:spPr>
            <a:xfrm>
              <a:off x="1882401" y="3364220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33</a:t>
              </a:r>
            </a:p>
          </p:txBody>
        </p:sp>
        <p:sp>
          <p:nvSpPr>
            <p:cNvPr id="27" name="Zehneck 26">
              <a:extLst>
                <a:ext uri="{FF2B5EF4-FFF2-40B4-BE49-F238E27FC236}">
                  <a16:creationId xmlns:a16="http://schemas.microsoft.com/office/drawing/2014/main" id="{DCC595D6-6D54-4D81-8584-A61BC5F4A2F9}"/>
                </a:ext>
              </a:extLst>
            </p:cNvPr>
            <p:cNvSpPr/>
            <p:nvPr/>
          </p:nvSpPr>
          <p:spPr>
            <a:xfrm>
              <a:off x="2806961" y="2614595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34</a:t>
              </a:r>
            </a:p>
          </p:txBody>
        </p:sp>
        <p:sp>
          <p:nvSpPr>
            <p:cNvPr id="28" name="Zehneck 27">
              <a:extLst>
                <a:ext uri="{FF2B5EF4-FFF2-40B4-BE49-F238E27FC236}">
                  <a16:creationId xmlns:a16="http://schemas.microsoft.com/office/drawing/2014/main" id="{59B5101F-0FD1-4B80-A3A1-B93C98C3205F}"/>
                </a:ext>
              </a:extLst>
            </p:cNvPr>
            <p:cNvSpPr/>
            <p:nvPr/>
          </p:nvSpPr>
          <p:spPr>
            <a:xfrm>
              <a:off x="3499743" y="3874435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35</a:t>
              </a:r>
            </a:p>
          </p:txBody>
        </p:sp>
        <p:sp>
          <p:nvSpPr>
            <p:cNvPr id="29" name="Zehneck 28">
              <a:extLst>
                <a:ext uri="{FF2B5EF4-FFF2-40B4-BE49-F238E27FC236}">
                  <a16:creationId xmlns:a16="http://schemas.microsoft.com/office/drawing/2014/main" id="{1CF3DDDF-9938-4E43-8465-764808B6D971}"/>
                </a:ext>
              </a:extLst>
            </p:cNvPr>
            <p:cNvSpPr/>
            <p:nvPr/>
          </p:nvSpPr>
          <p:spPr>
            <a:xfrm>
              <a:off x="5986361" y="5428915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36</a:t>
              </a:r>
            </a:p>
          </p:txBody>
        </p:sp>
        <p:sp>
          <p:nvSpPr>
            <p:cNvPr id="30" name="Zehneck 29">
              <a:extLst>
                <a:ext uri="{FF2B5EF4-FFF2-40B4-BE49-F238E27FC236}">
                  <a16:creationId xmlns:a16="http://schemas.microsoft.com/office/drawing/2014/main" id="{80BD0AA6-1B4A-47C1-8363-C67C78ADFCDD}"/>
                </a:ext>
              </a:extLst>
            </p:cNvPr>
            <p:cNvSpPr/>
            <p:nvPr/>
          </p:nvSpPr>
          <p:spPr>
            <a:xfrm>
              <a:off x="6719184" y="4829475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37</a:t>
              </a:r>
            </a:p>
          </p:txBody>
        </p:sp>
        <p:sp>
          <p:nvSpPr>
            <p:cNvPr id="31" name="Zehneck 30">
              <a:extLst>
                <a:ext uri="{FF2B5EF4-FFF2-40B4-BE49-F238E27FC236}">
                  <a16:creationId xmlns:a16="http://schemas.microsoft.com/office/drawing/2014/main" id="{4264E09A-238F-4032-A5B0-B4911DDB5980}"/>
                </a:ext>
              </a:extLst>
            </p:cNvPr>
            <p:cNvSpPr/>
            <p:nvPr/>
          </p:nvSpPr>
          <p:spPr>
            <a:xfrm>
              <a:off x="3716470" y="2600459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38</a:t>
              </a:r>
            </a:p>
          </p:txBody>
        </p:sp>
        <p:sp>
          <p:nvSpPr>
            <p:cNvPr id="32" name="Zehneck 31">
              <a:extLst>
                <a:ext uri="{FF2B5EF4-FFF2-40B4-BE49-F238E27FC236}">
                  <a16:creationId xmlns:a16="http://schemas.microsoft.com/office/drawing/2014/main" id="{9333E6D8-05A7-4609-A5A1-5326F226F95B}"/>
                </a:ext>
              </a:extLst>
            </p:cNvPr>
            <p:cNvSpPr/>
            <p:nvPr/>
          </p:nvSpPr>
          <p:spPr>
            <a:xfrm>
              <a:off x="4559184" y="2748735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39</a:t>
              </a:r>
            </a:p>
          </p:txBody>
        </p:sp>
        <p:sp>
          <p:nvSpPr>
            <p:cNvPr id="33" name="Zehneck 32">
              <a:extLst>
                <a:ext uri="{FF2B5EF4-FFF2-40B4-BE49-F238E27FC236}">
                  <a16:creationId xmlns:a16="http://schemas.microsoft.com/office/drawing/2014/main" id="{6ED6DA7A-AC64-48E0-BE13-835689F97878}"/>
                </a:ext>
              </a:extLst>
            </p:cNvPr>
            <p:cNvSpPr/>
            <p:nvPr/>
          </p:nvSpPr>
          <p:spPr>
            <a:xfrm>
              <a:off x="4529415" y="1748597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40</a:t>
              </a:r>
            </a:p>
          </p:txBody>
        </p:sp>
        <p:sp>
          <p:nvSpPr>
            <p:cNvPr id="34" name="Zehneck 33">
              <a:extLst>
                <a:ext uri="{FF2B5EF4-FFF2-40B4-BE49-F238E27FC236}">
                  <a16:creationId xmlns:a16="http://schemas.microsoft.com/office/drawing/2014/main" id="{A8DA09CE-6075-46FC-B6FC-986641BD916E}"/>
                </a:ext>
              </a:extLst>
            </p:cNvPr>
            <p:cNvSpPr/>
            <p:nvPr/>
          </p:nvSpPr>
          <p:spPr>
            <a:xfrm>
              <a:off x="9182663" y="2614595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41</a:t>
              </a:r>
            </a:p>
          </p:txBody>
        </p:sp>
        <p:sp>
          <p:nvSpPr>
            <p:cNvPr id="35" name="Zehneck 34">
              <a:extLst>
                <a:ext uri="{FF2B5EF4-FFF2-40B4-BE49-F238E27FC236}">
                  <a16:creationId xmlns:a16="http://schemas.microsoft.com/office/drawing/2014/main" id="{97215664-14AF-4FFE-B960-ADDA64F3E122}"/>
                </a:ext>
              </a:extLst>
            </p:cNvPr>
            <p:cNvSpPr/>
            <p:nvPr/>
          </p:nvSpPr>
          <p:spPr>
            <a:xfrm>
              <a:off x="10198663" y="3660773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42</a:t>
              </a:r>
            </a:p>
          </p:txBody>
        </p:sp>
        <p:sp>
          <p:nvSpPr>
            <p:cNvPr id="36" name="Zehneck 35">
              <a:extLst>
                <a:ext uri="{FF2B5EF4-FFF2-40B4-BE49-F238E27FC236}">
                  <a16:creationId xmlns:a16="http://schemas.microsoft.com/office/drawing/2014/main" id="{FB051D15-69E5-444F-93FD-11DC962226E0}"/>
                </a:ext>
              </a:extLst>
            </p:cNvPr>
            <p:cNvSpPr/>
            <p:nvPr/>
          </p:nvSpPr>
          <p:spPr>
            <a:xfrm>
              <a:off x="9519089" y="4885677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43</a:t>
              </a:r>
            </a:p>
          </p:txBody>
        </p:sp>
        <p:sp>
          <p:nvSpPr>
            <p:cNvPr id="37" name="Zehneck 36">
              <a:extLst>
                <a:ext uri="{FF2B5EF4-FFF2-40B4-BE49-F238E27FC236}">
                  <a16:creationId xmlns:a16="http://schemas.microsoft.com/office/drawing/2014/main" id="{9203BB05-DF3B-4379-A67D-BDEC8D0496CE}"/>
                </a:ext>
              </a:extLst>
            </p:cNvPr>
            <p:cNvSpPr/>
            <p:nvPr/>
          </p:nvSpPr>
          <p:spPr>
            <a:xfrm>
              <a:off x="10409743" y="5033953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44</a:t>
              </a:r>
            </a:p>
          </p:txBody>
        </p:sp>
        <p:sp>
          <p:nvSpPr>
            <p:cNvPr id="4" name="Zehneck 3">
              <a:extLst>
                <a:ext uri="{FF2B5EF4-FFF2-40B4-BE49-F238E27FC236}">
                  <a16:creationId xmlns:a16="http://schemas.microsoft.com/office/drawing/2014/main" id="{E41351F1-8029-CBF1-27F7-C77AC2C65EDE}"/>
                </a:ext>
              </a:extLst>
            </p:cNvPr>
            <p:cNvSpPr/>
            <p:nvPr/>
          </p:nvSpPr>
          <p:spPr>
            <a:xfrm>
              <a:off x="1198012" y="2155629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 dirty="0">
                  <a:solidFill>
                    <a:schemeClr val="tx1"/>
                  </a:solidFill>
                  <a:ea typeface="Verdana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99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5C234E0-AD35-4C27-BB5F-A194B25722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31" y="1071"/>
          <a:ext cx="1072" cy="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5C234E0-AD35-4C27-BB5F-A194B2572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" y="1071"/>
                        <a:ext cx="1072" cy="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Übersicht Ausbauplanung Uni-Netz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861B5AC-52B6-4940-A75B-038E30218B0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D0EC34A-B475-579E-D034-8CD440418892}"/>
              </a:ext>
            </a:extLst>
          </p:cNvPr>
          <p:cNvGrpSpPr/>
          <p:nvPr/>
        </p:nvGrpSpPr>
        <p:grpSpPr>
          <a:xfrm>
            <a:off x="872879" y="1134243"/>
            <a:ext cx="7398241" cy="3363260"/>
            <a:chOff x="1005840" y="1234615"/>
            <a:chExt cx="10962640" cy="498364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8288E9A-5530-4AB4-984B-39589312D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840" y="1234615"/>
              <a:ext cx="10962640" cy="4983646"/>
            </a:xfrm>
            <a:prstGeom prst="rect">
              <a:avLst/>
            </a:prstGeom>
          </p:spPr>
        </p:pic>
        <p:sp>
          <p:nvSpPr>
            <p:cNvPr id="17" name="Zehneck 16">
              <a:extLst>
                <a:ext uri="{FF2B5EF4-FFF2-40B4-BE49-F238E27FC236}">
                  <a16:creationId xmlns:a16="http://schemas.microsoft.com/office/drawing/2014/main" id="{4B0EF9F9-314A-4A49-831B-31DDAA0FBF48}"/>
                </a:ext>
              </a:extLst>
            </p:cNvPr>
            <p:cNvSpPr/>
            <p:nvPr/>
          </p:nvSpPr>
          <p:spPr>
            <a:xfrm>
              <a:off x="8291982" y="3900264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61</a:t>
              </a:r>
            </a:p>
          </p:txBody>
        </p:sp>
        <p:sp>
          <p:nvSpPr>
            <p:cNvPr id="18" name="Zehneck 17">
              <a:extLst>
                <a:ext uri="{FF2B5EF4-FFF2-40B4-BE49-F238E27FC236}">
                  <a16:creationId xmlns:a16="http://schemas.microsoft.com/office/drawing/2014/main" id="{0638478E-1776-4FA1-BBF4-A28327C912BC}"/>
                </a:ext>
              </a:extLst>
            </p:cNvPr>
            <p:cNvSpPr/>
            <p:nvPr/>
          </p:nvSpPr>
          <p:spPr>
            <a:xfrm>
              <a:off x="9785226" y="4550504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62</a:t>
              </a:r>
            </a:p>
          </p:txBody>
        </p:sp>
        <p:sp>
          <p:nvSpPr>
            <p:cNvPr id="19" name="Zehneck 18">
              <a:extLst>
                <a:ext uri="{FF2B5EF4-FFF2-40B4-BE49-F238E27FC236}">
                  <a16:creationId xmlns:a16="http://schemas.microsoft.com/office/drawing/2014/main" id="{23621655-4DE8-4EF0-94A7-B3B074228C18}"/>
                </a:ext>
              </a:extLst>
            </p:cNvPr>
            <p:cNvSpPr/>
            <p:nvPr/>
          </p:nvSpPr>
          <p:spPr>
            <a:xfrm>
              <a:off x="9876666" y="2805980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63</a:t>
              </a:r>
            </a:p>
          </p:txBody>
        </p:sp>
        <p:sp>
          <p:nvSpPr>
            <p:cNvPr id="20" name="Zehneck 19">
              <a:extLst>
                <a:ext uri="{FF2B5EF4-FFF2-40B4-BE49-F238E27FC236}">
                  <a16:creationId xmlns:a16="http://schemas.microsoft.com/office/drawing/2014/main" id="{F87D0A63-BA31-44A2-85A3-21089C2BB780}"/>
                </a:ext>
              </a:extLst>
            </p:cNvPr>
            <p:cNvSpPr/>
            <p:nvPr/>
          </p:nvSpPr>
          <p:spPr>
            <a:xfrm>
              <a:off x="11075546" y="2318300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65</a:t>
              </a:r>
            </a:p>
          </p:txBody>
        </p:sp>
        <p:sp>
          <p:nvSpPr>
            <p:cNvPr id="21" name="Zehneck 20">
              <a:extLst>
                <a:ext uri="{FF2B5EF4-FFF2-40B4-BE49-F238E27FC236}">
                  <a16:creationId xmlns:a16="http://schemas.microsoft.com/office/drawing/2014/main" id="{FD6B6370-8E13-49B8-8014-0DC955E97B30}"/>
                </a:ext>
              </a:extLst>
            </p:cNvPr>
            <p:cNvSpPr/>
            <p:nvPr/>
          </p:nvSpPr>
          <p:spPr>
            <a:xfrm>
              <a:off x="1842268" y="4847057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 dirty="0">
                  <a:solidFill>
                    <a:schemeClr val="tx1"/>
                  </a:solidFill>
                  <a:ea typeface="Verdana"/>
                </a:rPr>
                <a:t>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250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5C234E0-AD35-4C27-BB5F-A194B25722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31" y="1071"/>
          <a:ext cx="1072" cy="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5C234E0-AD35-4C27-BB5F-A194B2572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" y="1071"/>
                        <a:ext cx="1072" cy="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Übersicht Ausbauplanung Verbindungsleitung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861B5AC-52B6-4940-A75B-038E30218B0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EB74CF2-BE0F-C0E8-8FEB-D0D65DCCF744}"/>
              </a:ext>
            </a:extLst>
          </p:cNvPr>
          <p:cNvGrpSpPr/>
          <p:nvPr/>
        </p:nvGrpSpPr>
        <p:grpSpPr>
          <a:xfrm>
            <a:off x="2339250" y="920606"/>
            <a:ext cx="4465499" cy="3790533"/>
            <a:chOff x="3207789" y="1354002"/>
            <a:chExt cx="6616932" cy="5616775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56F64BF-DC04-4CF3-BEAB-D31ED473B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7789" y="1354002"/>
              <a:ext cx="6616932" cy="5616775"/>
            </a:xfrm>
            <a:prstGeom prst="rect">
              <a:avLst/>
            </a:prstGeom>
          </p:spPr>
        </p:pic>
        <p:sp>
          <p:nvSpPr>
            <p:cNvPr id="39" name="Zehneck 38">
              <a:extLst>
                <a:ext uri="{FF2B5EF4-FFF2-40B4-BE49-F238E27FC236}">
                  <a16:creationId xmlns:a16="http://schemas.microsoft.com/office/drawing/2014/main" id="{C24FBBA9-CD12-4A69-8D46-AFA7B1250151}"/>
                </a:ext>
              </a:extLst>
            </p:cNvPr>
            <p:cNvSpPr/>
            <p:nvPr/>
          </p:nvSpPr>
          <p:spPr>
            <a:xfrm>
              <a:off x="4163655" y="1840037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51</a:t>
              </a:r>
            </a:p>
          </p:txBody>
        </p:sp>
        <p:sp>
          <p:nvSpPr>
            <p:cNvPr id="40" name="Zehneck 39">
              <a:extLst>
                <a:ext uri="{FF2B5EF4-FFF2-40B4-BE49-F238E27FC236}">
                  <a16:creationId xmlns:a16="http://schemas.microsoft.com/office/drawing/2014/main" id="{02549779-9F69-4BCA-A4E0-0A53ECBCB3F5}"/>
                </a:ext>
              </a:extLst>
            </p:cNvPr>
            <p:cNvSpPr/>
            <p:nvPr/>
          </p:nvSpPr>
          <p:spPr>
            <a:xfrm>
              <a:off x="5555575" y="5822757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52</a:t>
              </a:r>
            </a:p>
          </p:txBody>
        </p:sp>
        <p:sp>
          <p:nvSpPr>
            <p:cNvPr id="41" name="Zehneck 40">
              <a:extLst>
                <a:ext uri="{FF2B5EF4-FFF2-40B4-BE49-F238E27FC236}">
                  <a16:creationId xmlns:a16="http://schemas.microsoft.com/office/drawing/2014/main" id="{C1590934-C26C-4E27-9470-8CA66EB49407}"/>
                </a:ext>
              </a:extLst>
            </p:cNvPr>
            <p:cNvSpPr/>
            <p:nvPr/>
          </p:nvSpPr>
          <p:spPr>
            <a:xfrm>
              <a:off x="4380382" y="3940904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53</a:t>
              </a:r>
            </a:p>
          </p:txBody>
        </p:sp>
        <p:sp>
          <p:nvSpPr>
            <p:cNvPr id="42" name="Zehneck 41">
              <a:extLst>
                <a:ext uri="{FF2B5EF4-FFF2-40B4-BE49-F238E27FC236}">
                  <a16:creationId xmlns:a16="http://schemas.microsoft.com/office/drawing/2014/main" id="{17E5AAB9-2008-4A2B-8A19-05D0A271AA94}"/>
                </a:ext>
              </a:extLst>
            </p:cNvPr>
            <p:cNvSpPr/>
            <p:nvPr/>
          </p:nvSpPr>
          <p:spPr>
            <a:xfrm>
              <a:off x="3830357" y="5971033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56</a:t>
              </a:r>
            </a:p>
          </p:txBody>
        </p:sp>
        <p:sp>
          <p:nvSpPr>
            <p:cNvPr id="43" name="Zehneck 42">
              <a:extLst>
                <a:ext uri="{FF2B5EF4-FFF2-40B4-BE49-F238E27FC236}">
                  <a16:creationId xmlns:a16="http://schemas.microsoft.com/office/drawing/2014/main" id="{CEDABCF5-26E9-47C5-B356-9D6B0FE526F9}"/>
                </a:ext>
              </a:extLst>
            </p:cNvPr>
            <p:cNvSpPr/>
            <p:nvPr/>
          </p:nvSpPr>
          <p:spPr>
            <a:xfrm>
              <a:off x="5772302" y="4014112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54</a:t>
              </a:r>
            </a:p>
          </p:txBody>
        </p:sp>
        <p:sp>
          <p:nvSpPr>
            <p:cNvPr id="44" name="Zehneck 43">
              <a:extLst>
                <a:ext uri="{FF2B5EF4-FFF2-40B4-BE49-F238E27FC236}">
                  <a16:creationId xmlns:a16="http://schemas.microsoft.com/office/drawing/2014/main" id="{2B58D432-7766-43F1-8C50-86A8AFA113A0}"/>
                </a:ext>
              </a:extLst>
            </p:cNvPr>
            <p:cNvSpPr/>
            <p:nvPr/>
          </p:nvSpPr>
          <p:spPr>
            <a:xfrm>
              <a:off x="5020462" y="4633872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55</a:t>
              </a:r>
            </a:p>
          </p:txBody>
        </p:sp>
        <p:sp>
          <p:nvSpPr>
            <p:cNvPr id="45" name="Zehneck 44">
              <a:extLst>
                <a:ext uri="{FF2B5EF4-FFF2-40B4-BE49-F238E27FC236}">
                  <a16:creationId xmlns:a16="http://schemas.microsoft.com/office/drawing/2014/main" id="{AFA81746-403C-41D0-852A-597FD6845F2B}"/>
                </a:ext>
              </a:extLst>
            </p:cNvPr>
            <p:cNvSpPr/>
            <p:nvPr/>
          </p:nvSpPr>
          <p:spPr>
            <a:xfrm>
              <a:off x="7876285" y="5915726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5C234E0-AD35-4C27-BB5F-A194B25722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31" y="1071"/>
          <a:ext cx="1072" cy="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5C234E0-AD35-4C27-BB5F-A194B2572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" y="1071"/>
                        <a:ext cx="1072" cy="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Übersicht Ausbauplanung Bremerhaven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861B5AC-52B6-4940-A75B-038E30218B0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3DA387A-E0E8-002C-A8C1-6C0606DFBB86}"/>
              </a:ext>
            </a:extLst>
          </p:cNvPr>
          <p:cNvGrpSpPr/>
          <p:nvPr/>
        </p:nvGrpSpPr>
        <p:grpSpPr>
          <a:xfrm>
            <a:off x="3036894" y="896257"/>
            <a:ext cx="3070211" cy="3963743"/>
            <a:chOff x="1602600" y="1361643"/>
            <a:chExt cx="4549408" cy="5873435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028E726-9FF2-4FAE-A061-34A56DA99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654" r="10262"/>
            <a:stretch/>
          </p:blipFill>
          <p:spPr>
            <a:xfrm>
              <a:off x="1602600" y="1361643"/>
              <a:ext cx="4549408" cy="5873435"/>
            </a:xfrm>
            <a:prstGeom prst="rect">
              <a:avLst/>
            </a:prstGeom>
          </p:spPr>
        </p:pic>
        <p:sp>
          <p:nvSpPr>
            <p:cNvPr id="25" name="Zehneck 24">
              <a:extLst>
                <a:ext uri="{FF2B5EF4-FFF2-40B4-BE49-F238E27FC236}">
                  <a16:creationId xmlns:a16="http://schemas.microsoft.com/office/drawing/2014/main" id="{A6A3BD14-5248-48CF-ACFE-7E765769B562}"/>
                </a:ext>
              </a:extLst>
            </p:cNvPr>
            <p:cNvSpPr/>
            <p:nvPr/>
          </p:nvSpPr>
          <p:spPr>
            <a:xfrm>
              <a:off x="2720531" y="4197787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71</a:t>
              </a:r>
            </a:p>
          </p:txBody>
        </p:sp>
        <p:sp>
          <p:nvSpPr>
            <p:cNvPr id="26" name="Zehneck 25">
              <a:extLst>
                <a:ext uri="{FF2B5EF4-FFF2-40B4-BE49-F238E27FC236}">
                  <a16:creationId xmlns:a16="http://schemas.microsoft.com/office/drawing/2014/main" id="{62685E45-DC5D-4ACE-869E-6E97F7BAC8FE}"/>
                </a:ext>
              </a:extLst>
            </p:cNvPr>
            <p:cNvSpPr/>
            <p:nvPr/>
          </p:nvSpPr>
          <p:spPr>
            <a:xfrm>
              <a:off x="2937258" y="4917806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72</a:t>
              </a:r>
            </a:p>
          </p:txBody>
        </p:sp>
        <p:sp>
          <p:nvSpPr>
            <p:cNvPr id="27" name="Zehneck 26">
              <a:extLst>
                <a:ext uri="{FF2B5EF4-FFF2-40B4-BE49-F238E27FC236}">
                  <a16:creationId xmlns:a16="http://schemas.microsoft.com/office/drawing/2014/main" id="{54195F9B-BB7C-496F-BE8E-DAFE77D9BC3B}"/>
                </a:ext>
              </a:extLst>
            </p:cNvPr>
            <p:cNvSpPr/>
            <p:nvPr/>
          </p:nvSpPr>
          <p:spPr>
            <a:xfrm>
              <a:off x="1807891" y="4914016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73</a:t>
              </a:r>
            </a:p>
          </p:txBody>
        </p:sp>
        <p:sp>
          <p:nvSpPr>
            <p:cNvPr id="28" name="Zehneck 27">
              <a:extLst>
                <a:ext uri="{FF2B5EF4-FFF2-40B4-BE49-F238E27FC236}">
                  <a16:creationId xmlns:a16="http://schemas.microsoft.com/office/drawing/2014/main" id="{08F6F089-ADDF-4A64-B832-366ED54DD38C}"/>
                </a:ext>
              </a:extLst>
            </p:cNvPr>
            <p:cNvSpPr/>
            <p:nvPr/>
          </p:nvSpPr>
          <p:spPr>
            <a:xfrm>
              <a:off x="1920375" y="5677655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74</a:t>
              </a:r>
            </a:p>
          </p:txBody>
        </p:sp>
        <p:sp>
          <p:nvSpPr>
            <p:cNvPr id="29" name="Zehneck 28">
              <a:extLst>
                <a:ext uri="{FF2B5EF4-FFF2-40B4-BE49-F238E27FC236}">
                  <a16:creationId xmlns:a16="http://schemas.microsoft.com/office/drawing/2014/main" id="{C0ABE3CF-4847-40A1-9802-BE749533254E}"/>
                </a:ext>
              </a:extLst>
            </p:cNvPr>
            <p:cNvSpPr/>
            <p:nvPr/>
          </p:nvSpPr>
          <p:spPr>
            <a:xfrm>
              <a:off x="5118115" y="1635565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79</a:t>
              </a:r>
            </a:p>
          </p:txBody>
        </p:sp>
        <p:sp>
          <p:nvSpPr>
            <p:cNvPr id="30" name="Zehneck 29">
              <a:extLst>
                <a:ext uri="{FF2B5EF4-FFF2-40B4-BE49-F238E27FC236}">
                  <a16:creationId xmlns:a16="http://schemas.microsoft.com/office/drawing/2014/main" id="{67AEE4D6-422E-4B24-A9C5-590FA3DBD978}"/>
                </a:ext>
              </a:extLst>
            </p:cNvPr>
            <p:cNvSpPr/>
            <p:nvPr/>
          </p:nvSpPr>
          <p:spPr>
            <a:xfrm>
              <a:off x="3611987" y="2922013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80</a:t>
              </a:r>
            </a:p>
          </p:txBody>
        </p:sp>
        <p:sp>
          <p:nvSpPr>
            <p:cNvPr id="31" name="Zehneck 30">
              <a:extLst>
                <a:ext uri="{FF2B5EF4-FFF2-40B4-BE49-F238E27FC236}">
                  <a16:creationId xmlns:a16="http://schemas.microsoft.com/office/drawing/2014/main" id="{AED04D6D-15EA-4ADA-B62E-E61ED39CD206}"/>
                </a:ext>
              </a:extLst>
            </p:cNvPr>
            <p:cNvSpPr/>
            <p:nvPr/>
          </p:nvSpPr>
          <p:spPr>
            <a:xfrm>
              <a:off x="3676221" y="3930421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81</a:t>
              </a:r>
            </a:p>
          </p:txBody>
        </p:sp>
        <p:sp>
          <p:nvSpPr>
            <p:cNvPr id="33" name="Zehneck 32">
              <a:extLst>
                <a:ext uri="{FF2B5EF4-FFF2-40B4-BE49-F238E27FC236}">
                  <a16:creationId xmlns:a16="http://schemas.microsoft.com/office/drawing/2014/main" id="{75EACA55-44BE-4AA0-8A8B-DCB139B8BBE4}"/>
                </a:ext>
              </a:extLst>
            </p:cNvPr>
            <p:cNvSpPr/>
            <p:nvPr/>
          </p:nvSpPr>
          <p:spPr>
            <a:xfrm>
              <a:off x="2614947" y="5764728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75</a:t>
              </a:r>
            </a:p>
          </p:txBody>
        </p:sp>
        <p:sp>
          <p:nvSpPr>
            <p:cNvPr id="34" name="Zehneck 33">
              <a:extLst>
                <a:ext uri="{FF2B5EF4-FFF2-40B4-BE49-F238E27FC236}">
                  <a16:creationId xmlns:a16="http://schemas.microsoft.com/office/drawing/2014/main" id="{49690277-F211-467F-9B54-F5F1BE8C5229}"/>
                </a:ext>
              </a:extLst>
            </p:cNvPr>
            <p:cNvSpPr/>
            <p:nvPr/>
          </p:nvSpPr>
          <p:spPr>
            <a:xfrm>
              <a:off x="2608171" y="6516035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76</a:t>
              </a:r>
            </a:p>
          </p:txBody>
        </p:sp>
        <p:sp>
          <p:nvSpPr>
            <p:cNvPr id="35" name="Zehneck 34">
              <a:extLst>
                <a:ext uri="{FF2B5EF4-FFF2-40B4-BE49-F238E27FC236}">
                  <a16:creationId xmlns:a16="http://schemas.microsoft.com/office/drawing/2014/main" id="{FC822E5D-FF30-411F-9CC6-F87B50AFDDCB}"/>
                </a:ext>
              </a:extLst>
            </p:cNvPr>
            <p:cNvSpPr/>
            <p:nvPr/>
          </p:nvSpPr>
          <p:spPr>
            <a:xfrm>
              <a:off x="3395260" y="6757651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77</a:t>
              </a:r>
            </a:p>
          </p:txBody>
        </p:sp>
        <p:sp>
          <p:nvSpPr>
            <p:cNvPr id="36" name="Zehneck 35">
              <a:extLst>
                <a:ext uri="{FF2B5EF4-FFF2-40B4-BE49-F238E27FC236}">
                  <a16:creationId xmlns:a16="http://schemas.microsoft.com/office/drawing/2014/main" id="{11259BFE-A0ED-4F52-859C-E74B3DAC204A}"/>
                </a:ext>
              </a:extLst>
            </p:cNvPr>
            <p:cNvSpPr/>
            <p:nvPr/>
          </p:nvSpPr>
          <p:spPr>
            <a:xfrm>
              <a:off x="4248011" y="1796785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>
                  <a:solidFill>
                    <a:schemeClr val="tx1"/>
                  </a:solidFill>
                  <a:ea typeface="Verdana"/>
                </a:rPr>
                <a:t>78</a:t>
              </a:r>
            </a:p>
          </p:txBody>
        </p:sp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E5169B93-4DF7-47FE-A715-9C1F13855DE5}"/>
                </a:ext>
              </a:extLst>
            </p:cNvPr>
            <p:cNvSpPr/>
            <p:nvPr/>
          </p:nvSpPr>
          <p:spPr>
            <a:xfrm>
              <a:off x="2672080" y="5466080"/>
              <a:ext cx="254000" cy="233680"/>
            </a:xfrm>
            <a:custGeom>
              <a:avLst/>
              <a:gdLst>
                <a:gd name="connsiteX0" fmla="*/ 0 w 254000"/>
                <a:gd name="connsiteY0" fmla="*/ 0 h 233680"/>
                <a:gd name="connsiteX1" fmla="*/ 60960 w 254000"/>
                <a:gd name="connsiteY1" fmla="*/ 233680 h 233680"/>
                <a:gd name="connsiteX2" fmla="*/ 254000 w 254000"/>
                <a:gd name="connsiteY2" fmla="*/ 233680 h 233680"/>
                <a:gd name="connsiteX3" fmla="*/ 254000 w 254000"/>
                <a:gd name="connsiteY3" fmla="*/ 193040 h 233680"/>
                <a:gd name="connsiteX4" fmla="*/ 81280 w 254000"/>
                <a:gd name="connsiteY4" fmla="*/ 0 h 233680"/>
                <a:gd name="connsiteX5" fmla="*/ 0 w 254000"/>
                <a:gd name="connsiteY5" fmla="*/ 0 h 2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233680">
                  <a:moveTo>
                    <a:pt x="0" y="0"/>
                  </a:moveTo>
                  <a:lnTo>
                    <a:pt x="60960" y="233680"/>
                  </a:lnTo>
                  <a:lnTo>
                    <a:pt x="254000" y="233680"/>
                  </a:lnTo>
                  <a:lnTo>
                    <a:pt x="254000" y="193040"/>
                  </a:lnTo>
                  <a:lnTo>
                    <a:pt x="812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6782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11"/>
            </a:p>
          </p:txBody>
        </p:sp>
        <p:sp>
          <p:nvSpPr>
            <p:cNvPr id="19" name="Zehneck 18">
              <a:extLst>
                <a:ext uri="{FF2B5EF4-FFF2-40B4-BE49-F238E27FC236}">
                  <a16:creationId xmlns:a16="http://schemas.microsoft.com/office/drawing/2014/main" id="{66DC3F3B-277D-4C7C-A6EE-0758633B8640}"/>
                </a:ext>
              </a:extLst>
            </p:cNvPr>
            <p:cNvSpPr/>
            <p:nvPr/>
          </p:nvSpPr>
          <p:spPr>
            <a:xfrm>
              <a:off x="2518999" y="5240505"/>
              <a:ext cx="433454" cy="296553"/>
            </a:xfrm>
            <a:prstGeom prst="dec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709" tIns="30855" rIns="61709" bIns="30855" rtlCol="0" anchor="ctr"/>
            <a:lstStyle/>
            <a:p>
              <a:pPr algn="ctr"/>
              <a:r>
                <a:rPr lang="de-DE" sz="675" dirty="0">
                  <a:solidFill>
                    <a:schemeClr val="tx1"/>
                  </a:solidFill>
                  <a:ea typeface="Verdana"/>
                </a:rPr>
                <a:t>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463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WB PowerPoint Master">
  <a:themeElements>
    <a:clrScheme name="SWB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30613"/>
      </a:accent1>
      <a:accent2>
        <a:srgbClr val="D49F00"/>
      </a:accent2>
      <a:accent3>
        <a:srgbClr val="4A4A49"/>
      </a:accent3>
      <a:accent4>
        <a:srgbClr val="9C9D9D"/>
      </a:accent4>
      <a:accent5>
        <a:srgbClr val="6ABFA2"/>
      </a:accent5>
      <a:accent6>
        <a:srgbClr val="007269"/>
      </a:accent6>
      <a:hlink>
        <a:srgbClr val="000000"/>
      </a:hlink>
      <a:folHlink>
        <a:srgbClr val="000000"/>
      </a:folHlink>
    </a:clrScheme>
    <a:fontScheme name="SW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wb-Rot">
      <a:srgbClr val="E30613"/>
    </a:custClr>
    <a:custClr name="swb-Ocker">
      <a:srgbClr val="D49F00"/>
    </a:custClr>
    <a:custClr name="swb-Grau">
      <a:srgbClr val="4A4A49"/>
    </a:custClr>
    <a:custClr name="swb-Hellgrau">
      <a:srgbClr val="9C9D9D"/>
    </a:custClr>
    <a:custClr name="swb-Light-Türkis">
      <a:srgbClr val="6ABFA2"/>
    </a:custClr>
    <a:custClr name="swb-Bold-Türkis">
      <a:srgbClr val="007269"/>
    </a:custClr>
    <a:custClr name="swb-Medium-Türkis">
      <a:srgbClr val="00A089"/>
    </a:custClr>
    <a:custClr name="swb-Light-Blue">
      <a:srgbClr val="7EAED6"/>
    </a:custClr>
    <a:custClr>
      <a:srgbClr val="000000"/>
    </a:custClr>
    <a:custClr>
      <a:srgbClr val="FFFFFF"/>
    </a:custClr>
    <a:custClr>
      <a:srgbClr val="E86240"/>
    </a:custClr>
    <a:custClr>
      <a:srgbClr val="E8B640"/>
    </a:custClr>
    <a:custClr>
      <a:srgbClr val="777776"/>
    </a:custClr>
    <a:custClr>
      <a:srgbClr val="B6B6B5"/>
    </a:custClr>
    <a:custClr>
      <a:srgbClr val="8FCFB9"/>
    </a:custClr>
    <a:custClr>
      <a:srgbClr val="40958F"/>
    </a:custClr>
    <a:custClr>
      <a:srgbClr val="55B8A7"/>
    </a:custClr>
    <a:custClr>
      <a:srgbClr val="9EC2E0"/>
    </a:custClr>
    <a:custClr>
      <a:srgbClr val="000000"/>
    </a:custClr>
    <a:custClr>
      <a:srgbClr val="FFFFFF"/>
    </a:custClr>
    <a:custClr>
      <a:srgbClr val="F19B79"/>
    </a:custClr>
    <a:custClr>
      <a:srgbClr val="E9CE7F"/>
    </a:custClr>
    <a:custClr>
      <a:srgbClr val="A4A4A3"/>
    </a:custClr>
    <a:custClr>
      <a:srgbClr val="CECECD"/>
    </a:custClr>
    <a:custClr>
      <a:srgbClr val="B4DFD0"/>
    </a:custClr>
    <a:custClr>
      <a:srgbClr val="7FB8B4"/>
    </a:custClr>
    <a:custClr>
      <a:srgbClr val="8DCFC4"/>
    </a:custClr>
    <a:custClr>
      <a:srgbClr val="BED6EA"/>
    </a:custClr>
    <a:custClr>
      <a:srgbClr val="000000"/>
    </a:custClr>
    <a:custClr>
      <a:srgbClr val="FFFFFF"/>
    </a:custClr>
    <a:custClr>
      <a:srgbClr val="FAD0BB"/>
    </a:custClr>
    <a:custClr>
      <a:srgbClr val="F4E7BF"/>
    </a:custClr>
    <a:custClr>
      <a:srgbClr val="D1D1D1"/>
    </a:custClr>
    <a:custClr>
      <a:srgbClr val="E6E6E6"/>
    </a:custClr>
    <a:custClr>
      <a:srgbClr val="DAEFE8"/>
    </a:custClr>
    <a:custClr>
      <a:srgbClr val="BFDCD9"/>
    </a:custClr>
    <a:custClr>
      <a:srgbClr val="C6E7E1"/>
    </a:custClr>
    <a:custClr>
      <a:srgbClr val="DFEBF5"/>
    </a:custClr>
    <a:custClr>
      <a:srgbClr val="000000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1" id="{656B03ED-D679-4522-95A9-61D4B18D81AE}" vid="{B8008E2B-649F-4093-A70E-9E1A8885190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4D71A9C3DA364CA40CC52277087E5E" ma:contentTypeVersion="13" ma:contentTypeDescription="Ein neues Dokument erstellen." ma:contentTypeScope="" ma:versionID="d417dee6e514c312d2865bcecfa33597">
  <xsd:schema xmlns:xsd="http://www.w3.org/2001/XMLSchema" xmlns:xs="http://www.w3.org/2001/XMLSchema" xmlns:p="http://schemas.microsoft.com/office/2006/metadata/properties" xmlns:ns2="08fd046c-e244-4110-aa11-2c720bb72924" xmlns:ns3="1f6ddc5d-12cf-4e3b-8451-1ea91ee62ac9" targetNamespace="http://schemas.microsoft.com/office/2006/metadata/properties" ma:root="true" ma:fieldsID="8c8b695719c30329aed81504c3eca5b3" ns2:_="" ns3:_="">
    <xsd:import namespace="08fd046c-e244-4110-aa11-2c720bb72924"/>
    <xsd:import namespace="1f6ddc5d-12cf-4e3b-8451-1ea91ee62a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d046c-e244-4110-aa11-2c720bb729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ddc5d-12cf-4e3b-8451-1ea91ee62ac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11E542-F2A8-4B16-B3F7-330C8223AF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AAC5CF-59C7-4EA8-A2F4-BBDAE8FB5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fd046c-e244-4110-aa11-2c720bb72924"/>
    <ds:schemaRef ds:uri="1f6ddc5d-12cf-4e3b-8451-1ea91ee62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548FC4-2CC1-4DDD-A161-A225268A6255}">
  <ds:schemaRefs>
    <ds:schemaRef ds:uri="http://schemas.microsoft.com/office/2006/metadata/properties"/>
    <ds:schemaRef ds:uri="http://schemas.microsoft.com/office/infopath/2007/PartnerControls"/>
    <ds:schemaRef ds:uri="b58a100f-d82e-42bd-9463-97b1040303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swb PPT-Master 16zu9_2023</Template>
  <TotalTime>0</TotalTime>
  <Words>219</Words>
  <Application>Microsoft Office PowerPoint</Application>
  <PresentationFormat>Bildschirmpräsentation (16:9)</PresentationFormat>
  <Paragraphs>119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SWB PowerPoint Master</vt:lpstr>
      <vt:lpstr>think-cell Folie</vt:lpstr>
      <vt:lpstr>Fernwärmeausbau 2023-2040</vt:lpstr>
      <vt:lpstr>Übersicht Fernwärmeausbau Bremen</vt:lpstr>
      <vt:lpstr>Übersicht Fernwärmeausbau Bremerhaven</vt:lpstr>
      <vt:lpstr>Detailübersicht</vt:lpstr>
      <vt:lpstr>Übersicht Ausbauplanung West-Netz</vt:lpstr>
      <vt:lpstr>Übersicht Ausbauplanung Ost-Netz</vt:lpstr>
      <vt:lpstr>Übersicht Ausbauplanung Uni-Netz</vt:lpstr>
      <vt:lpstr>Übersicht Ausbauplanung Verbindungsleitung</vt:lpstr>
      <vt:lpstr>Übersicht Ausbauplanung Bremerhaven</vt:lpstr>
      <vt:lpstr>Fernwärmeausbau im Land Bremen</vt:lpstr>
      <vt:lpstr>Fernwärme in Zahlen</vt:lpstr>
      <vt:lpstr>Herzlichen Dank.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Fernwärmeausbau 2023-2040</dc:title>
  <dc:creator>Herbe, Peer</dc:creator>
  <cp:lastModifiedBy>Herbe, Peer</cp:lastModifiedBy>
  <cp:revision>3</cp:revision>
  <dcterms:created xsi:type="dcterms:W3CDTF">2023-02-16T16:42:23Z</dcterms:created>
  <dcterms:modified xsi:type="dcterms:W3CDTF">2023-04-13T15:28:56Z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0x0101004C4D71A9C3DA364CA40CC52277087E5E</vt:lpwstr>
  </property>
</Properties>
</file>