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64"/>
    <a:srgbClr val="FF0000"/>
    <a:srgbClr val="0069B8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89" autoAdjust="0"/>
    <p:restoredTop sz="96287" autoAdjust="0"/>
  </p:normalViewPr>
  <p:slideViewPr>
    <p:cSldViewPr>
      <p:cViewPr varScale="1">
        <p:scale>
          <a:sx n="68" d="100"/>
          <a:sy n="68" d="100"/>
        </p:scale>
        <p:origin x="128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4D5F1-9080-4830-B75A-3D7D8BDE24DA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4E5F4-74BD-4286-BEEE-E0F91DDC2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416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2586B-6224-479B-A1D3-D96F423BCE95}" type="datetimeFigureOut">
              <a:rPr lang="de-DE" smtClean="0"/>
              <a:t>02.02.2024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90642-A40F-40E1-9AFC-2DB90DF296C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41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altLang="de-DE" dirty="0" smtClean="0">
                <a:latin typeface="Arial" charset="0"/>
              </a:rPr>
              <a:t>Titel/ Hauptüberschrift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470447" y="6250476"/>
            <a:ext cx="1059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Datum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3728" y="6250476"/>
            <a:ext cx="2451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vortragende Person / OKZ</a:t>
            </a:r>
            <a:endParaRPr lang="de-DE" dirty="0"/>
          </a:p>
        </p:txBody>
      </p:sp>
      <p:pic>
        <p:nvPicPr>
          <p:cNvPr id="11" name="Picture 2" descr="Auf dem Bild sind die schwarzen Schriftzüge Amt für Soziale DIenste und freie Hansestadt Bremen neben einem roten bremer Schlüssel abgebildet. " title="FHB und AfS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03358"/>
            <a:ext cx="2964533" cy="50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26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und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 descr="Auf der Folie befindet sich eine rote Akzentlinie." title="Rote Akzentlinie"/>
          <p:cNvSpPr/>
          <p:nvPr userDrawn="1"/>
        </p:nvSpPr>
        <p:spPr>
          <a:xfrm>
            <a:off x="467544" y="935008"/>
            <a:ext cx="8208912" cy="588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693682"/>
          </a:xfrm>
        </p:spPr>
        <p:txBody>
          <a:bodyPr>
            <a:normAutofit/>
          </a:bodyPr>
          <a:lstStyle>
            <a:lvl1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>
          <a:xfrm>
            <a:off x="470447" y="6250476"/>
            <a:ext cx="1059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Datum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3728" y="6250476"/>
            <a:ext cx="2451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vortragende Person / OKZ</a:t>
            </a:r>
            <a:endParaRPr lang="de-DE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9006" y="6250476"/>
            <a:ext cx="1059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18A685-487A-4CF6-ACD5-C7D4C0DA8FF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Picture 2" descr="Auf dem Bild sind die schwarzen Schriftzüge Amt für Soziale DIenste und freie Hansestadt Bremen neben einem roten bremer Schlüssel abgebildet. " title="FHB und AfS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17692"/>
            <a:ext cx="2242592" cy="3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641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7544" y="1289073"/>
            <a:ext cx="4038600" cy="4525963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2212" y="1286176"/>
            <a:ext cx="4038600" cy="4525963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Rechteck 12" descr="Auf der Folie befindet sich eine rote Akzentlinie." title="Rote Akzentlinie"/>
          <p:cNvSpPr/>
          <p:nvPr userDrawn="1"/>
        </p:nvSpPr>
        <p:spPr>
          <a:xfrm>
            <a:off x="467544" y="935008"/>
            <a:ext cx="8208912" cy="5886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470447" y="6250476"/>
            <a:ext cx="1059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Datum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3728" y="6250476"/>
            <a:ext cx="2451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vortragende Person / OKZ</a:t>
            </a:r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9006" y="6250476"/>
            <a:ext cx="1059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18A685-487A-4CF6-ACD5-C7D4C0DA8FF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1" name="Picture 2" descr="Auf dem Bild sind die schwarzen Schriftzüge Amt für Soziale DIenste und freie Hansestadt Bremen neben einem roten bremer Schlüssel abgebildet. " title="FHB und AfS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17692"/>
            <a:ext cx="2242592" cy="3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644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70447" y="6250476"/>
            <a:ext cx="1059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Datum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3728" y="6250476"/>
            <a:ext cx="2451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vortragende Person / OKZ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169006" y="6250476"/>
            <a:ext cx="1059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18A685-487A-4CF6-ACD5-C7D4C0DA8FFF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Picture 2" descr="Auf dem Bild sind die schwarzen Schriftzüge Amt für Soziale DIenste und freie Hansestadt Bremen neben einem roten bremer Schlüssel abgebildet. " title="FHB und AfS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17692"/>
            <a:ext cx="2242592" cy="3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407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0"/>
          </p:nvPr>
        </p:nvSpPr>
        <p:spPr>
          <a:xfrm>
            <a:off x="470447" y="6250476"/>
            <a:ext cx="10591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Datum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123728" y="6250476"/>
            <a:ext cx="24511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vortragende Person / OKZ</a:t>
            </a:r>
            <a:endParaRPr lang="de-DE" dirty="0"/>
          </a:p>
        </p:txBody>
      </p:sp>
      <p:pic>
        <p:nvPicPr>
          <p:cNvPr id="13" name="Picture 2" descr="Auf dem Bild sind die schwarzen Schriftzüge Amt für Soziale DIenste und freie Hansestadt Bremen neben einem roten bremer Schlüssel abgebildet. " title="FHB und AfSD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17692"/>
            <a:ext cx="2242592" cy="38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972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Datum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vortragende Person / OKZ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B18A685-487A-4CF6-ACD5-C7D4C0DA8FFF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517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2" r:id="rId3"/>
    <p:sldLayoutId id="2147483654" r:id="rId4"/>
    <p:sldLayoutId id="2147483657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smtClean="0"/>
              <a:t>Der Container am </a:t>
            </a:r>
            <a:r>
              <a:rPr lang="de-DE" sz="3600" dirty="0" smtClean="0"/>
              <a:t>Quartiersplatz</a:t>
            </a:r>
            <a:r>
              <a:rPr lang="de-DE" sz="3600" dirty="0" smtClean="0"/>
              <a:t/>
            </a:r>
            <a:br>
              <a:rPr lang="de-DE" sz="3600" dirty="0" smtClean="0"/>
            </a:br>
            <a:r>
              <a:rPr lang="de-DE" sz="3600" dirty="0" smtClean="0"/>
              <a:t>Schule am Pulverberg</a:t>
            </a:r>
            <a:br>
              <a:rPr lang="de-DE" sz="3600" dirty="0" smtClean="0"/>
            </a:br>
            <a:endParaRPr lang="de-DE" sz="3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1.2.24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Tobias Bürgelin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653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1.2.24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Tobias Bürgelin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230993" cy="38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3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Datum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vortragende Person / OKZ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Inhaltsplatzhalter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8229600" cy="38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3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Öffnungszeiten</a:t>
            </a:r>
            <a:endParaRPr lang="de-DE" b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1.2.24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Tobias Bürgelin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sz="2800" dirty="0" smtClean="0"/>
              <a:t>Öffnungstage Dienstag</a:t>
            </a:r>
            <a:r>
              <a:rPr lang="de-DE" sz="2800" dirty="0"/>
              <a:t>, </a:t>
            </a:r>
            <a:r>
              <a:rPr lang="de-DE" sz="2800" dirty="0" smtClean="0"/>
              <a:t>Mittwoch und Donnerstag   </a:t>
            </a:r>
            <a:r>
              <a:rPr lang="de-DE" sz="2800" dirty="0"/>
              <a:t>16:00 – 19:00 </a:t>
            </a:r>
            <a:r>
              <a:rPr lang="de-DE" sz="2800" dirty="0" smtClean="0"/>
              <a:t>Uhr + </a:t>
            </a:r>
            <a:r>
              <a:rPr lang="de-DE" sz="2800" dirty="0"/>
              <a:t>einmal im Monat eine Wochenendveranstaltung</a:t>
            </a:r>
            <a:endParaRPr lang="de-DE" sz="28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5560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Altersgruppe bis 6 Jahre ca. 10 Kinder</a:t>
            </a:r>
          </a:p>
          <a:p>
            <a:r>
              <a:rPr lang="de-DE" sz="2800" dirty="0"/>
              <a:t>Altersgruppe 6-9 Jahre ca. 35 Personen (Geschlechtsparitätisch) </a:t>
            </a:r>
          </a:p>
          <a:p>
            <a:r>
              <a:rPr lang="de-DE" sz="2800" dirty="0"/>
              <a:t>Altersgruppe 10-16 Jahre ca. 80 Jugendliche (Geschlechterverhältnis 80/20%)</a:t>
            </a:r>
          </a:p>
          <a:p>
            <a:r>
              <a:rPr lang="de-DE" sz="2800" dirty="0"/>
              <a:t>Altersgruppe 16-18 Jahre ca. 40 Jugendliche (Geschlechterverhältnis 90/10%)</a:t>
            </a:r>
          </a:p>
          <a:p>
            <a:r>
              <a:rPr lang="de-DE" sz="2800" dirty="0"/>
              <a:t>Altersgruppe 18-20+ ca. 40 jugendliche (80/20%)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Besucherstruktur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1.2.24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Tobias Bürgelin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70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Bewegungsangebote (Fußball, Basketball, Boxen</a:t>
            </a:r>
            <a:r>
              <a:rPr lang="de-DE" sz="2800" dirty="0" smtClean="0"/>
              <a:t>)</a:t>
            </a:r>
          </a:p>
          <a:p>
            <a:r>
              <a:rPr lang="de-DE" sz="2800" dirty="0"/>
              <a:t>Graffiti-Projekte </a:t>
            </a:r>
            <a:r>
              <a:rPr lang="de-DE" sz="2800" dirty="0" smtClean="0"/>
              <a:t>und Ausflüge</a:t>
            </a:r>
          </a:p>
          <a:p>
            <a:r>
              <a:rPr lang="de-DE" sz="2800" dirty="0" smtClean="0"/>
              <a:t>Bearbeiten/begleiten der Kinder und Jugendlichen in Ihren teilw. prekären </a:t>
            </a:r>
            <a:r>
              <a:rPr lang="de-DE" sz="2800" dirty="0"/>
              <a:t>Lebenslagen </a:t>
            </a:r>
            <a:r>
              <a:rPr lang="de-DE" sz="2800" dirty="0" smtClean="0"/>
              <a:t>(Gewalt</a:t>
            </a:r>
            <a:r>
              <a:rPr lang="de-DE" sz="2800" dirty="0"/>
              <a:t>, Armut, Drogen, familiäre </a:t>
            </a:r>
            <a:r>
              <a:rPr lang="de-DE" sz="2800" dirty="0" smtClean="0"/>
              <a:t>Konflikte, Schulabstinenz, psychische Probleme; </a:t>
            </a:r>
            <a:r>
              <a:rPr lang="de-DE" sz="2800" dirty="0"/>
              <a:t>Kindeswohlgefährdung und Jugendstrafrecht</a:t>
            </a:r>
            <a:r>
              <a:rPr lang="de-DE" sz="2800" dirty="0" smtClean="0"/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Inhaltliche Arbeit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1.2.24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Tobias Bürgelin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2312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800" dirty="0"/>
              <a:t>Arbeit mit Eltern, Anwohner*innen und </a:t>
            </a:r>
            <a:r>
              <a:rPr lang="de-DE" sz="3200" dirty="0" smtClean="0"/>
              <a:t>Institutionen/</a:t>
            </a:r>
            <a:r>
              <a:rPr lang="de-DE" sz="2800" dirty="0" smtClean="0"/>
              <a:t>Kooperation; mit der </a:t>
            </a:r>
            <a:r>
              <a:rPr lang="de-DE" sz="2800" dirty="0"/>
              <a:t>Unterkunft für Geflüchtete an der </a:t>
            </a:r>
            <a:r>
              <a:rPr lang="de-DE" sz="2800" dirty="0" smtClean="0"/>
              <a:t>Holsteiner Straße</a:t>
            </a:r>
            <a:endParaRPr lang="de-DE" sz="3200" dirty="0" smtClean="0"/>
          </a:p>
          <a:p>
            <a:r>
              <a:rPr lang="de-DE" sz="2800" dirty="0"/>
              <a:t>Bearbeiten von Konflikten auf dem Platz/ gemeinsame Erarbeitung von Regeln (insbesondere in Bezug</a:t>
            </a:r>
          </a:p>
          <a:p>
            <a:pPr marL="0" indent="0">
              <a:buNone/>
            </a:pPr>
            <a:r>
              <a:rPr lang="de-DE" sz="2800" dirty="0"/>
              <a:t>     auf Waffen, Drogen und Gewalt)</a:t>
            </a:r>
          </a:p>
          <a:p>
            <a:r>
              <a:rPr lang="de-DE" sz="2800" dirty="0"/>
              <a:t>Medienpädagogische arbeiten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dirty="0" smtClean="0"/>
              <a:t>1.2.24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 smtClean="0"/>
              <a:t>Tobias Bürgelin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18A685-487A-4CF6-ACD5-C7D4C0DA8FFF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56410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SD.potx" id="{A6C9C761-4E57-4BAC-A3D8-53B89F292CE8}" vid="{788B1AFA-3910-46A6-ABA3-81F088FE38A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AfSD</Template>
  <TotalTime>0</TotalTime>
  <Words>191</Words>
  <Application>Microsoft Office PowerPoint</Application>
  <PresentationFormat>Bildschirmpräsentation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0" baseType="lpstr">
      <vt:lpstr>Arial</vt:lpstr>
      <vt:lpstr>Calibri</vt:lpstr>
      <vt:lpstr>Larissa</vt:lpstr>
      <vt:lpstr>Der Container am Quartiersplatz Schule am Pulverberg </vt:lpstr>
      <vt:lpstr>PowerPoint-Präsentation</vt:lpstr>
      <vt:lpstr>PowerPoint-Präsentation</vt:lpstr>
      <vt:lpstr>Öffnungszeiten</vt:lpstr>
      <vt:lpstr>Besucherstruktur</vt:lpstr>
      <vt:lpstr>Inhaltliche Arbeit</vt:lpstr>
      <vt:lpstr>PowerPoint-Präsentation</vt:lpstr>
    </vt:vector>
  </TitlesOfParts>
  <Company>..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Kernprozesse/Mindeststandards</dc:title>
  <dc:creator>Bürgelin, Tobias (AfSD)</dc:creator>
  <cp:lastModifiedBy>Bürgelin, Tobias (AfSD)</cp:lastModifiedBy>
  <cp:revision>14</cp:revision>
  <dcterms:created xsi:type="dcterms:W3CDTF">2024-01-11T10:17:03Z</dcterms:created>
  <dcterms:modified xsi:type="dcterms:W3CDTF">2024-02-02T08:22:41Z</dcterms:modified>
</cp:coreProperties>
</file>