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6" r:id="rId5"/>
    <p:sldId id="259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CC7282-929A-303C-843D-B12F07E9A684}" name="Sonja Kapp" initials="SK" userId="e0d7f5c192cafaa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48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E79AEC-9349-49C2-B2FD-A6E4BE9285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FE4E487-C2AB-428D-A51B-03BED4424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123A0B-2B99-463A-9635-FF11933E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6B6B24-F90C-4858-B82B-8645ACED9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1A9EC0-9B52-4837-B5C4-C897F295D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564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12062C-0673-4CAF-AB4C-1BB30C78E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1B7C41-8A83-4314-A645-69636A3B7C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A9A266-4CC5-4537-AC06-CB84CC4AC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D2FAE3-016B-4B6F-8067-1D5067D90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65CBD7-7513-4FFF-A59D-708842EDA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978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09A9FAB-BF6E-4DC6-8120-605662A361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38D7055-992F-42A2-9C7C-718BC3769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79C5B97-3AB9-47E5-A670-A2E6F0374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C278DC-86C8-43B9-855B-5BFBC16CD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888B7E-0351-42F3-A733-F0E2CD2A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75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7EFCC-FA3C-4495-A01A-3DDDAF3A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C7AC134-E926-4385-9DD0-0B66E171F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FE2511-2721-4D10-A902-FDE2F8B0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716449-E968-4EEE-9707-D62BB0140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B1C132-DA5F-4456-AE8B-A60F9B143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940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DBDC6C-3089-45DB-8655-6A524BF6C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BCAC6AB-8DFE-44CF-8ABD-49CAB6908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37DFEF-EE84-493D-93EE-9594EA0E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9940AE-253D-44CA-9179-E41A658F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CD2500-4557-4802-8185-AB2426C9E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381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DC0A83-5033-437C-81B2-2A35D52D0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3408CC-911A-4E2B-B4A2-57B6E40AC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08D585-FEAC-40AB-AD38-7DA6F1843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B1CB5ED-F598-45C6-9B8B-412F5D30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F917F8A-8EDA-4213-948A-A6DC5807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D2F897-492E-4BAE-8403-544ABAC1E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085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1C5140-861E-4ADB-B9F3-352D98692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C31E3F-1BB5-4886-89F6-910FEEBE7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8A6FE0-039F-43D3-BB5A-01231BB68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5C19CE7-3B9D-459E-B6AF-93A3BF2435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5A9EDCE-4907-4676-848A-640B92D40B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48A4519-DE35-46ED-B09D-DB995FCED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3795D97-3702-4AAB-880D-E00E9A038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65692E8-A434-4D4C-8E6E-84B936A7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80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F37CE4-22ED-432E-983F-FE92CCA09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8B5C14-EF5A-4C14-AB09-B3A338D04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0DBFE85-A372-491A-B73F-002D3BEE6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75FDA5-519A-4581-A213-14386576A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550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A80FA80-929E-4580-8A01-2B70BA695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94EDA3F-87E8-4E63-BC18-C36FB9C82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322D99A-2BC6-4D00-BA7B-634E15E87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232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6C3191-0B03-4DBC-B69C-B7D00B8E4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5992A5-078F-46E3-8DA0-DD0A8451D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CC14BC-5F3D-4D7B-A866-5A29050736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E14322-8AC2-427F-9D4E-9AD1F058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D9A327E-F57A-4D2E-B8D8-647EABC6E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B433C04-B090-4855-9624-977415AA1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028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6D98D0-834C-4C5A-B70C-75D8429DB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954E6FC-F295-47FD-BAC7-F16E93462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608AFA-781F-4D06-9259-E2B675D414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27F1AF-A42D-4D95-9F02-64620B91E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80DBA7D-B347-4F73-AAD1-A63D9E2C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5715644-4E7C-4240-8C95-1742179C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9847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2929EB-BF87-4744-AC9A-8B657F638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1F798EC-75D5-47A0-8156-CB3857759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DB223B-8A48-4AC0-9115-1E40FD9DF9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ACD8F-BE16-4DD6-A9BA-F9C62871E139}" type="datetimeFigureOut">
              <a:rPr lang="de-DE" smtClean="0"/>
              <a:t>10.11.2022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445964F-CF86-444E-A101-9EE105739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6527E90-5D99-49E4-A1AA-88C42095F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1817D-6D9A-41B2-BBDA-E84B0DFE2E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532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3E1920-1D68-469E-8AF4-6932D4A3C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015719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Quartiersmeisterei Walle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E6AA8D8-893D-41AF-8BF9-11C0EB207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67945"/>
            <a:ext cx="9144000" cy="3499406"/>
          </a:xfrm>
        </p:spPr>
        <p:txBody>
          <a:bodyPr/>
          <a:lstStyle/>
          <a:p>
            <a:pPr algn="l"/>
            <a:r>
              <a:rPr lang="de-DE" dirty="0"/>
              <a:t>Vorbereitung der konstituierenden Sitzung des Steuerungsgremium: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dirty="0"/>
              <a:t>Zusammensetzung Steuerungsgremium 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dirty="0"/>
              <a:t>Zusammensetzung Begleitgruppe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de-DE" dirty="0"/>
              <a:t>Beschlüsse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de-DE" dirty="0"/>
          </a:p>
          <a:p>
            <a:pPr algn="l"/>
            <a:endParaRPr lang="de-DE"/>
          </a:p>
          <a:p>
            <a:pPr algn="l"/>
            <a:r>
              <a:rPr lang="de-DE" dirty="0"/>
              <a:t>Beschluss der Geschäftsordnung durch den Beirat am 24.02.2022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de-DE" dirty="0"/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851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3E1920-1D68-469E-8AF4-6932D4A3C2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551796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Zur Erinnerung: Organisationsschema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BC93FAA-ADC3-425D-9FDA-6CF1DBBAB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330" y="1801905"/>
            <a:ext cx="6153150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55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AAE82-CFBE-434E-9FC0-CCDECF23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 Zusammensetzung Steuerungsgremium</a:t>
            </a:r>
          </a:p>
        </p:txBody>
      </p:sp>
      <p:pic>
        <p:nvPicPr>
          <p:cNvPr id="14" name="Inhaltsplatzhalter 13">
            <a:extLst>
              <a:ext uri="{FF2B5EF4-FFF2-40B4-BE49-F238E27FC236}">
                <a16:creationId xmlns:a16="http://schemas.microsoft.com/office/drawing/2014/main" id="{6E2D9C28-8482-DA06-0215-6F0E31F6D5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2058"/>
            <a:ext cx="10515600" cy="4318471"/>
          </a:xfrm>
        </p:spPr>
      </p:pic>
    </p:spTree>
    <p:extLst>
      <p:ext uri="{BB962C8B-B14F-4D97-AF65-F5344CB8AC3E}">
        <p14:creationId xmlns:p14="http://schemas.microsoft.com/office/powerpoint/2010/main" val="3638211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AAE82-CFBE-434E-9FC0-CCDECF23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 Zusammensetzung Begleitgruppe</a:t>
            </a:r>
          </a:p>
        </p:txBody>
      </p:sp>
      <p:pic>
        <p:nvPicPr>
          <p:cNvPr id="10" name="Inhaltsplatzhalter 9">
            <a:extLst>
              <a:ext uri="{FF2B5EF4-FFF2-40B4-BE49-F238E27FC236}">
                <a16:creationId xmlns:a16="http://schemas.microsoft.com/office/drawing/2014/main" id="{B93DE1BB-71B1-2F8F-B9C4-2F1FACA0D9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786344"/>
            <a:ext cx="10515600" cy="2429899"/>
          </a:xfrm>
        </p:spPr>
      </p:pic>
    </p:spTree>
    <p:extLst>
      <p:ext uri="{BB962C8B-B14F-4D97-AF65-F5344CB8AC3E}">
        <p14:creationId xmlns:p14="http://schemas.microsoft.com/office/powerpoint/2010/main" val="1702801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6AAE82-CFBE-434E-9FC0-CCDECF23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b="1" dirty="0"/>
              <a:t>Beschlüsse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EBBFFE21-75E1-128D-5999-EF6B9ABB88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081" y="1690688"/>
            <a:ext cx="10106333" cy="4351338"/>
          </a:xfrm>
        </p:spPr>
      </p:pic>
    </p:spTree>
    <p:extLst>
      <p:ext uri="{BB962C8B-B14F-4D97-AF65-F5344CB8AC3E}">
        <p14:creationId xmlns:p14="http://schemas.microsoft.com/office/powerpoint/2010/main" val="3628382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Breitbild</PresentationFormat>
  <Paragraphs>12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</vt:lpstr>
      <vt:lpstr>Quartiersmeisterei Walle</vt:lpstr>
      <vt:lpstr>Zur Erinnerung: Organisationsschema</vt:lpstr>
      <vt:lpstr> Zusammensetzung Steuerungsgremium</vt:lpstr>
      <vt:lpstr> Zusammensetzung Begleitgruppe</vt:lpstr>
      <vt:lpstr>Beschlüsse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Quartiersmeisterei Walle - Entscheidungsbedarfe</dc:title>
  <dc:creator>Karin Schlechtinger</dc:creator>
  <cp:lastModifiedBy>Sonja Kapp</cp:lastModifiedBy>
  <cp:revision>9</cp:revision>
  <dcterms:created xsi:type="dcterms:W3CDTF">2022-02-03T09:37:25Z</dcterms:created>
  <dcterms:modified xsi:type="dcterms:W3CDTF">2022-11-10T14:46:12Z</dcterms:modified>
</cp:coreProperties>
</file>