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09" r:id="rId1"/>
  </p:sldMasterIdLst>
  <p:notesMasterIdLst>
    <p:notesMasterId r:id="rId15"/>
  </p:notesMasterIdLst>
  <p:handoutMasterIdLst>
    <p:handoutMasterId r:id="rId16"/>
  </p:handoutMasterIdLst>
  <p:sldIdLst>
    <p:sldId id="473" r:id="rId2"/>
    <p:sldId id="534" r:id="rId3"/>
    <p:sldId id="544" r:id="rId4"/>
    <p:sldId id="543" r:id="rId5"/>
    <p:sldId id="533" r:id="rId6"/>
    <p:sldId id="542" r:id="rId7"/>
    <p:sldId id="539" r:id="rId8"/>
    <p:sldId id="541" r:id="rId9"/>
    <p:sldId id="538" r:id="rId10"/>
    <p:sldId id="540" r:id="rId11"/>
    <p:sldId id="545" r:id="rId12"/>
    <p:sldId id="501" r:id="rId13"/>
    <p:sldId id="483" r:id="rId14"/>
  </p:sldIdLst>
  <p:sldSz cx="10080625" cy="5670550"/>
  <p:notesSz cx="9931400" cy="6794500"/>
  <p:defaultTextStyle>
    <a:defPPr>
      <a:defRPr lang="de-DE"/>
    </a:defPPr>
    <a:lvl1pPr marL="0" algn="l" defTabSz="100788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943" algn="l" defTabSz="100788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7887" algn="l" defTabSz="100788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1830" algn="l" defTabSz="100788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5774" algn="l" defTabSz="100788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9716" algn="l" defTabSz="100788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3659" algn="l" defTabSz="100788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7603" algn="l" defTabSz="100788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1546" algn="l" defTabSz="100788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EE8D00"/>
    <a:srgbClr val="204333"/>
    <a:srgbClr val="4B0459"/>
    <a:srgbClr val="B12400"/>
    <a:srgbClr val="ABB400"/>
    <a:srgbClr val="C9D200"/>
    <a:srgbClr val="008AD9"/>
    <a:srgbClr val="8E8D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29" autoAdjust="0"/>
    <p:restoredTop sz="96261" autoAdjust="0"/>
  </p:normalViewPr>
  <p:slideViewPr>
    <p:cSldViewPr snapToObjects="1">
      <p:cViewPr>
        <p:scale>
          <a:sx n="90" d="100"/>
          <a:sy n="90" d="100"/>
        </p:scale>
        <p:origin x="-1698" y="-840"/>
      </p:cViewPr>
      <p:guideLst>
        <p:guide orient="horz" pos="935"/>
        <p:guide pos="1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Objects="1">
      <p:cViewPr>
        <p:scale>
          <a:sx n="120" d="100"/>
          <a:sy n="120" d="100"/>
        </p:scale>
        <p:origin x="-78" y="-450"/>
      </p:cViewPr>
      <p:guideLst>
        <p:guide orient="horz" pos="2140"/>
        <p:guide pos="3129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6454091"/>
            <a:ext cx="4303903" cy="339357"/>
          </a:xfrm>
          <a:prstGeom prst="rect">
            <a:avLst/>
          </a:prstGeom>
        </p:spPr>
        <p:txBody>
          <a:bodyPr vert="horz" lIns="88180" tIns="44089" rIns="88180" bIns="44089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5790" y="6454171"/>
            <a:ext cx="4304070" cy="338813"/>
          </a:xfrm>
          <a:prstGeom prst="rect">
            <a:avLst/>
          </a:prstGeom>
        </p:spPr>
        <p:txBody>
          <a:bodyPr vert="horz" lIns="88180" tIns="44089" rIns="88180" bIns="44089" rtlCol="0" anchor="b"/>
          <a:lstStyle>
            <a:lvl1pPr algn="r">
              <a:defRPr sz="1100"/>
            </a:lvl1pPr>
          </a:lstStyle>
          <a:p>
            <a:fld id="{358EA544-6BD7-47C8-9485-B2A9A1E4F95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7778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152400" y="295275"/>
            <a:ext cx="3638550" cy="2046288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5516" tIns="47758" rIns="95516" bIns="4775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293358" y="295944"/>
            <a:ext cx="6388990" cy="62887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5895528"/>
            <a:ext cx="2879762" cy="435601"/>
          </a:xfrm>
          <a:prstGeom prst="rect">
            <a:avLst/>
          </a:prstGeom>
        </p:spPr>
        <p:txBody>
          <a:bodyPr vert="horz" lIns="173581" tIns="0" rIns="0" bIns="0" rtlCol="0" anchor="b" anchorCtr="0"/>
          <a:lstStyle>
            <a:lvl1pPr algn="l">
              <a:lnSpc>
                <a:spcPct val="105000"/>
              </a:lnSpc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2" y="6326264"/>
            <a:ext cx="2879762" cy="258442"/>
          </a:xfrm>
          <a:prstGeom prst="rect">
            <a:avLst/>
          </a:prstGeom>
        </p:spPr>
        <p:txBody>
          <a:bodyPr vert="horz" lIns="173581" tIns="0" rIns="0" bIns="0" rtlCol="0" anchor="t" anchorCtr="0"/>
          <a:lstStyle>
            <a:lvl1pPr algn="l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Seite </a:t>
            </a:r>
            <a:fld id="{620D9F60-E376-4B4C-B200-3C688A0EA47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371629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77779" indent="-177779" algn="l" defTabSz="1007887" rtl="0" eaLnBrk="1" latinLnBrk="0" hangingPunct="1">
      <a:lnSpc>
        <a:spcPct val="105000"/>
      </a:lnSpc>
      <a:spcAft>
        <a:spcPts val="500"/>
      </a:spcAft>
      <a:buFont typeface="Wingdings" pitchFamily="2" charset="2"/>
      <a:buChar char="§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55556" indent="-176191" algn="l" defTabSz="1007887" rtl="0" eaLnBrk="1" latinLnBrk="0" hangingPunct="1">
      <a:lnSpc>
        <a:spcPct val="105000"/>
      </a:lnSpc>
      <a:spcAft>
        <a:spcPts val="500"/>
      </a:spcAft>
      <a:buFont typeface="Wingdings" pitchFamily="2" charset="2"/>
      <a:buChar char="§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542858" indent="-184127" algn="l" defTabSz="1007887" rtl="0" eaLnBrk="1" latinLnBrk="0" hangingPunct="1">
      <a:lnSpc>
        <a:spcPct val="105000"/>
      </a:lnSpc>
      <a:spcAft>
        <a:spcPts val="500"/>
      </a:spcAft>
      <a:buFont typeface="Wingdings" pitchFamily="2" charset="2"/>
      <a:buChar char="§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720637" indent="-179366" algn="l" defTabSz="1007887" rtl="0" eaLnBrk="1" latinLnBrk="0" hangingPunct="1">
      <a:lnSpc>
        <a:spcPct val="105000"/>
      </a:lnSpc>
      <a:spcAft>
        <a:spcPts val="500"/>
      </a:spcAft>
      <a:buFont typeface="Wingdings" pitchFamily="2" charset="2"/>
      <a:buChar char="§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898414" indent="-177779" algn="l" defTabSz="1007887" rtl="0" eaLnBrk="1" latinLnBrk="0" hangingPunct="1">
      <a:lnSpc>
        <a:spcPct val="105000"/>
      </a:lnSpc>
      <a:spcAft>
        <a:spcPts val="500"/>
      </a:spcAft>
      <a:buFont typeface="Wingdings" pitchFamily="2" charset="2"/>
      <a:buChar char="§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519716" algn="l" defTabSz="10078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3659" algn="l" defTabSz="10078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7603" algn="l" defTabSz="10078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1546" algn="l" defTabSz="10078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620D9F60-E376-4B4C-B200-3C688A0EA474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8860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620D9F60-E376-4B4C-B200-3C688A0EA474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3483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52400" y="295275"/>
            <a:ext cx="3638550" cy="20462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620D9F60-E376-4B4C-B200-3C688A0EA474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9251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/>
          </p:cNvSpPr>
          <p:nvPr/>
        </p:nvSpPr>
        <p:spPr>
          <a:xfrm>
            <a:off x="179664" y="3375347"/>
            <a:ext cx="9720000" cy="2160001"/>
          </a:xfrm>
          <a:prstGeom prst="rect">
            <a:avLst/>
          </a:prstGeom>
          <a:gradFill>
            <a:gsLst>
              <a:gs pos="0">
                <a:srgbClr val="C9D200"/>
              </a:gs>
              <a:gs pos="100000">
                <a:srgbClr val="ABB4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marL="0" algn="l" defTabSz="1007887" rtl="0" eaLnBrk="1" latinLnBrk="0" hangingPunct="1">
              <a:defRPr/>
            </a:pPr>
            <a:endParaRPr lang="de-DE" sz="2000" kern="1200" dirty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665" y="3735397"/>
            <a:ext cx="6840261" cy="1260169"/>
          </a:xfrm>
        </p:spPr>
        <p:txBody>
          <a:bodyPr lIns="359956" tIns="0" bIns="143982" anchor="b" anchorCtr="0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79664" y="4995565"/>
            <a:ext cx="6840912" cy="180025"/>
          </a:xfrm>
          <a:prstGeom prst="rect">
            <a:avLst/>
          </a:prstGeom>
        </p:spPr>
        <p:txBody>
          <a:bodyPr vert="horz" lIns="359956" tIns="0" rIns="359956" bIns="0" rtlCol="0" anchor="t" anchorCtr="0"/>
          <a:lstStyle>
            <a:lvl1pPr marL="0" indent="0" algn="l" defTabSz="1007887" rtl="0" eaLnBrk="1" latinLnBrk="0" hangingPunct="1">
              <a:buNone/>
              <a:defRPr lang="de-DE" sz="900" b="1" kern="1200" baseline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Name | Veranstaltung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179388" y="3375025"/>
            <a:ext cx="6840538" cy="360370"/>
          </a:xfrm>
          <a:prstGeom prst="rect">
            <a:avLst/>
          </a:prstGeom>
        </p:spPr>
        <p:txBody>
          <a:bodyPr lIns="359956" tIns="143982" rIns="0" bIns="0"/>
          <a:lstStyle>
            <a:lvl1pPr>
              <a:buNone/>
              <a:defRPr sz="1100" b="1">
                <a:solidFill>
                  <a:srgbClr val="008AD9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79388" y="5175588"/>
            <a:ext cx="6840538" cy="180975"/>
          </a:xfrm>
          <a:prstGeom prst="rect">
            <a:avLst/>
          </a:prstGeom>
        </p:spPr>
        <p:txBody>
          <a:bodyPr lIns="359956" tIns="0" rIns="359956" bIns="0"/>
          <a:lstStyle>
            <a:lvl1pPr marL="0" indent="0">
              <a:buFontTx/>
              <a:buNone/>
              <a:defRPr lang="de-DE" sz="900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Tx/>
              <a:buNone/>
              <a:defRPr lang="de-DE" sz="900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buFontTx/>
              <a:buNone/>
              <a:defRPr lang="de-DE" sz="900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buFontTx/>
              <a:buNone/>
              <a:defRPr lang="de-DE" sz="900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buFontTx/>
              <a:buNone/>
              <a:defRPr lang="de-DE" sz="900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fld id="{D802FD6C-E167-4546-A495-ECEABEE90A5B}" type="datetime1">
              <a:rPr lang="de-DE" smtClean="0"/>
              <a:t>25.09.2014</a:t>
            </a:fld>
            <a:endParaRPr lang="de-DE" dirty="0"/>
          </a:p>
        </p:txBody>
      </p:sp>
      <p:pic>
        <p:nvPicPr>
          <p:cNvPr id="9" name="Bild 7" descr="BBR-Label-Querformat-EPS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hidden">
          <a:xfrm>
            <a:off x="7560000" y="360000"/>
            <a:ext cx="216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er Kup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80001" y="1260002"/>
            <a:ext cx="9720000" cy="4229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bIns="89989"/>
          <a:lstStyle>
            <a:lvl1pPr>
              <a:lnSpc>
                <a:spcPct val="105000"/>
              </a:lnSpc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2800" y="5504400"/>
            <a:ext cx="639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 b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1572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ung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>
            <a:spLocks/>
          </p:cNvSpPr>
          <p:nvPr userDrawn="1"/>
        </p:nvSpPr>
        <p:spPr>
          <a:xfrm>
            <a:off x="179664" y="3375347"/>
            <a:ext cx="9720000" cy="2160001"/>
          </a:xfrm>
          <a:prstGeom prst="rect">
            <a:avLst/>
          </a:prstGeom>
          <a:noFill/>
          <a:ln w="127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marL="0" algn="l" defTabSz="1007887" rtl="0" eaLnBrk="1" latinLnBrk="0" hangingPunct="1">
              <a:defRPr/>
            </a:pPr>
            <a:endParaRPr lang="de-DE" sz="20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665" y="3735397"/>
            <a:ext cx="6840261" cy="1260169"/>
          </a:xfrm>
        </p:spPr>
        <p:txBody>
          <a:bodyPr lIns="359956" tIns="0" bIns="143982" anchor="b" anchorCtr="0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5" name="Bild 7" descr="BBR-Label-Querformat-EPS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hidden">
          <a:xfrm>
            <a:off x="7560000" y="360000"/>
            <a:ext cx="216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80001" y="1260002"/>
            <a:ext cx="9720000" cy="4229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bIns="89989"/>
          <a:lstStyle>
            <a:lvl1pPr>
              <a:lnSpc>
                <a:spcPct val="105000"/>
              </a:lnSpc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2800" y="5504400"/>
            <a:ext cx="639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 b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1-spaltig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180001" y="1260002"/>
            <a:ext cx="9720000" cy="4229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5000"/>
              </a:lnSpc>
              <a:defRPr sz="1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180000" y="1260477"/>
            <a:ext cx="6391275" cy="4229100"/>
          </a:xfrm>
          <a:prstGeom prst="rect">
            <a:avLst/>
          </a:prstGeom>
        </p:spPr>
        <p:txBody>
          <a:bodyPr lIns="179978" tIns="269967" rIns="0" bIns="0"/>
          <a:lstStyle>
            <a:lvl1pPr algn="l" defTabSz="10078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078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078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078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078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defRPr lang="de-DE" sz="14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660001" y="868031"/>
            <a:ext cx="324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Seite </a:t>
            </a:r>
            <a:fld id="{B0DDDAF3-5C3B-46D7-8658-FE6E1E53DDD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2800" y="5504400"/>
            <a:ext cx="639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 b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ig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180000" y="1260002"/>
            <a:ext cx="4806000" cy="4229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de-DE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5130000" y="1260002"/>
            <a:ext cx="4806000" cy="4229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89989" bIns="45714" rtlCol="0" anchor="ctr"/>
          <a:lstStyle/>
          <a:p>
            <a:pPr algn="ctr"/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5130000" y="1260477"/>
            <a:ext cx="4806000" cy="4229100"/>
          </a:xfrm>
          <a:prstGeom prst="rect">
            <a:avLst/>
          </a:prstGeom>
        </p:spPr>
        <p:txBody>
          <a:bodyPr lIns="179978" tIns="269967" rIns="89989" bIns="0"/>
          <a:lstStyle>
            <a:lvl1pPr algn="l" defTabSz="10078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078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078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078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078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defRPr lang="de-DE" sz="14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180000" y="1260477"/>
            <a:ext cx="4806000" cy="4229100"/>
          </a:xfrm>
          <a:prstGeom prst="rect">
            <a:avLst/>
          </a:prstGeom>
        </p:spPr>
        <p:txBody>
          <a:bodyPr lIns="179978" tIns="269967" rIns="89989" bIns="0"/>
          <a:lstStyle>
            <a:lvl1pPr algn="l" defTabSz="10078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078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078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078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078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defRPr lang="de-DE" sz="14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5000"/>
              </a:lnSpc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2800" y="5504400"/>
            <a:ext cx="639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 b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Bild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6660529" y="1260001"/>
            <a:ext cx="3240000" cy="42295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180003" y="1260002"/>
            <a:ext cx="6389999" cy="4229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6660001" y="1260477"/>
            <a:ext cx="3240000" cy="4229100"/>
          </a:xfrm>
          <a:prstGeom prst="rect">
            <a:avLst/>
          </a:prstGeom>
          <a:solidFill>
            <a:srgbClr val="FFFFFF"/>
          </a:solidFill>
        </p:spPr>
        <p:txBody>
          <a:bodyPr lIns="179978" tIns="269967" rIns="0" bIns="0"/>
          <a:lstStyle>
            <a:lvl1pPr algn="l" defTabSz="10078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lang="de-DE" sz="1100" kern="1200" dirty="0">
                <a:solidFill>
                  <a:srgbClr val="34333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179391" y="1260477"/>
            <a:ext cx="6391275" cy="4229100"/>
          </a:xfrm>
          <a:prstGeom prst="rect">
            <a:avLst/>
          </a:prstGeom>
        </p:spPr>
        <p:txBody>
          <a:bodyPr lIns="179978" tIns="269967" rIns="89989" bIns="0"/>
          <a:lstStyle>
            <a:lvl1pPr algn="l" defTabSz="10078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078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078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078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078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defRPr lang="de-DE" sz="14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2800" y="5504400"/>
            <a:ext cx="639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 b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- Text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180001" y="1260002"/>
            <a:ext cx="6390002" cy="4229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6660505" y="1260002"/>
            <a:ext cx="3239999" cy="4229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180003" y="1260477"/>
            <a:ext cx="6389999" cy="4229100"/>
          </a:xfrm>
          <a:prstGeom prst="rect">
            <a:avLst/>
          </a:prstGeom>
          <a:solidFill>
            <a:srgbClr val="FFFFFF"/>
          </a:solidFill>
        </p:spPr>
        <p:txBody>
          <a:bodyPr lIns="179978" tIns="269967" rIns="0" bIns="0"/>
          <a:lstStyle>
            <a:lvl1pPr algn="l" defTabSz="10078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lang="de-DE" sz="1100" kern="1200" dirty="0">
                <a:solidFill>
                  <a:srgbClr val="34333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6660505" y="1260475"/>
            <a:ext cx="3239497" cy="3305621"/>
          </a:xfrm>
          <a:prstGeom prst="rect">
            <a:avLst/>
          </a:prstGeom>
        </p:spPr>
        <p:txBody>
          <a:bodyPr lIns="179978" tIns="269967" rIns="89989" bIns="0"/>
          <a:lstStyle>
            <a:lvl1pPr algn="l" defTabSz="10078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078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078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078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078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defRPr lang="de-DE" sz="14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6656615" y="4566097"/>
            <a:ext cx="3243263" cy="920750"/>
          </a:xfrm>
          <a:prstGeom prst="rect">
            <a:avLst/>
          </a:prstGeom>
        </p:spPr>
        <p:txBody>
          <a:bodyPr lIns="179978" tIns="89989" rIns="91429" bIns="179978" anchor="b" anchorCtr="0"/>
          <a:lstStyle>
            <a:lvl1pPr marL="0" indent="0">
              <a:buFontTx/>
              <a:buNone/>
              <a:defRPr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1000">
                <a:solidFill>
                  <a:srgbClr val="000000"/>
                </a:solidFill>
              </a:defRPr>
            </a:lvl2pPr>
            <a:lvl3pPr>
              <a:buFontTx/>
              <a:buNone/>
              <a:defRPr sz="1000">
                <a:solidFill>
                  <a:srgbClr val="000000"/>
                </a:solidFill>
              </a:defRPr>
            </a:lvl3pPr>
            <a:lvl4pPr>
              <a:buFontTx/>
              <a:buNone/>
              <a:defRPr sz="1000">
                <a:solidFill>
                  <a:srgbClr val="000000"/>
                </a:solidFill>
              </a:defRPr>
            </a:lvl4pPr>
            <a:lvl5pPr>
              <a:buFontTx/>
              <a:buNone/>
              <a:defRPr sz="1000"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2800" y="5504400"/>
            <a:ext cx="639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 b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- Bild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3510111" y="1260002"/>
            <a:ext cx="6390002" cy="4229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180002" y="1260477"/>
            <a:ext cx="3240000" cy="422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510111" y="1260477"/>
            <a:ext cx="6389891" cy="4229100"/>
          </a:xfrm>
          <a:prstGeom prst="rect">
            <a:avLst/>
          </a:prstGeom>
          <a:solidFill>
            <a:srgbClr val="FFFFFF"/>
          </a:solidFill>
        </p:spPr>
        <p:txBody>
          <a:bodyPr lIns="179978" tIns="269967" rIns="0" bIns="0"/>
          <a:lstStyle>
            <a:lvl1pPr algn="l" defTabSz="10078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lang="de-DE" sz="1100" kern="1200" dirty="0">
                <a:solidFill>
                  <a:srgbClr val="34333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9" name="Bildplatzhalter 9"/>
          <p:cNvSpPr>
            <a:spLocks noGrp="1"/>
          </p:cNvSpPr>
          <p:nvPr>
            <p:ph type="pic" sz="quarter" idx="15"/>
          </p:nvPr>
        </p:nvSpPr>
        <p:spPr>
          <a:xfrm>
            <a:off x="180000" y="1260477"/>
            <a:ext cx="3240000" cy="4229100"/>
          </a:xfrm>
          <a:prstGeom prst="rect">
            <a:avLst/>
          </a:prstGeom>
          <a:solidFill>
            <a:srgbClr val="FFFFFF"/>
          </a:solidFill>
        </p:spPr>
        <p:txBody>
          <a:bodyPr lIns="179978" tIns="269967" rIns="0" bIns="0"/>
          <a:lstStyle>
            <a:lvl1pPr algn="l" defTabSz="10078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lang="de-DE" sz="1100" kern="1200" dirty="0">
                <a:solidFill>
                  <a:srgbClr val="34333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2800" y="5504400"/>
            <a:ext cx="639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 b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180001" y="1260477"/>
            <a:ext cx="9720000" cy="4229100"/>
          </a:xfrm>
          <a:prstGeom prst="rect">
            <a:avLst/>
          </a:prstGeom>
          <a:solidFill>
            <a:srgbClr val="FFFFFF"/>
          </a:solidFill>
        </p:spPr>
        <p:txBody>
          <a:bodyPr lIns="179978" tIns="269967" rIns="0" bIns="0"/>
          <a:lstStyle>
            <a:lvl1pPr algn="l" defTabSz="10078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lang="de-DE" sz="1100" kern="1200" dirty="0">
                <a:solidFill>
                  <a:srgbClr val="34333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2800" y="5504400"/>
            <a:ext cx="639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 b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C9D200"/>
            </a:gs>
            <a:gs pos="100000">
              <a:srgbClr val="ABB4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80003" y="180001"/>
            <a:ext cx="6389999" cy="1080000"/>
          </a:xfrm>
          <a:prstGeom prst="rect">
            <a:avLst/>
          </a:prstGeom>
        </p:spPr>
        <p:txBody>
          <a:bodyPr vert="horz" lIns="179978" tIns="0" rIns="0" bIns="89989" rtlCol="0" anchor="ctr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2800" y="5504400"/>
            <a:ext cx="639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 b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11" name="Bild 7" descr="BBR-Label-Querformat-EPS.gif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 bwMode="hidden">
          <a:xfrm>
            <a:off x="8398800" y="241200"/>
            <a:ext cx="144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liennummernplatzhalter 7"/>
          <p:cNvSpPr txBox="1">
            <a:spLocks/>
          </p:cNvSpPr>
          <p:nvPr userDrawn="1"/>
        </p:nvSpPr>
        <p:spPr>
          <a:xfrm>
            <a:off x="7539867" y="5504170"/>
            <a:ext cx="235267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1007887" rtl="0" eaLnBrk="1" latinLnBrk="0" hangingPunct="1">
              <a:defRPr sz="7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03943" algn="l" defTabSz="10078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887" algn="l" defTabSz="10078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830" algn="l" defTabSz="10078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774" algn="l" defTabSz="10078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716" algn="l" defTabSz="10078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659" algn="l" defTabSz="10078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603" algn="l" defTabSz="10078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546" algn="l" defTabSz="10078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E81F2C-9EB3-4B4B-ACA4-BA1A9FA5C1D1}" type="slidenum">
              <a:rPr lang="de-DE" smtClean="0">
                <a:latin typeface="Arial" pitchFamily="34" charset="0"/>
                <a:cs typeface="Arial" pitchFamily="34" charset="0"/>
              </a:rPr>
              <a:t>‹Nr.›</a:t>
            </a:fld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60" r:id="rId10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1007887" rtl="0" eaLnBrk="1" latinLnBrk="0" hangingPunct="1">
        <a:lnSpc>
          <a:spcPct val="105000"/>
        </a:lnSpc>
        <a:spcBef>
          <a:spcPct val="0"/>
        </a:spcBef>
        <a:buNone/>
        <a:defRPr sz="1800" b="1" kern="1200" baseline="0">
          <a:solidFill>
            <a:srgbClr val="FFFFFF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952" indent="-180952" algn="l" defTabSz="1007887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Char char="▪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58731" indent="-176191" algn="l" defTabSz="1007887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Char char="▪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41272" indent="-182541" algn="l" defTabSz="1007887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Char char="▪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15874" indent="-174604" algn="l" defTabSz="1007887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Char char="▪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98414" indent="-182541" algn="l" defTabSz="1007887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Char char="▪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771688" indent="-251972" algn="l" defTabSz="100788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632" indent="-251972" algn="l" defTabSz="100788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574" indent="-251972" algn="l" defTabSz="100788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519" indent="-251972" algn="l" defTabSz="100788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78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43" algn="l" defTabSz="10078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87" algn="l" defTabSz="10078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830" algn="l" defTabSz="10078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74" algn="l" defTabSz="10078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716" algn="l" defTabSz="10078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659" algn="l" defTabSz="10078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603" algn="l" defTabSz="10078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546" algn="l" defTabSz="10078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WALLE – CENTER 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Ortsamt- West Präsentation Umbau Aldi und Mall Facelift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Stand</a:t>
            </a:r>
            <a:r>
              <a:rPr lang="de-DE" dirty="0"/>
              <a:t> </a:t>
            </a:r>
            <a:r>
              <a:rPr lang="de-DE" dirty="0" smtClean="0"/>
              <a:t> 24.09.2014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17978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Walle- Center</a:t>
            </a:r>
            <a:br>
              <a:rPr lang="de-DE" dirty="0" smtClean="0"/>
            </a:br>
            <a:r>
              <a:rPr lang="de-DE" dirty="0" smtClean="0"/>
              <a:t>4. Mall- Gestaltung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88" y="1435550"/>
            <a:ext cx="4593800" cy="2279630"/>
          </a:xfrm>
          <a:prstGeom prst="rect">
            <a:avLst/>
          </a:prstGeom>
        </p:spPr>
      </p:pic>
      <p:pic>
        <p:nvPicPr>
          <p:cNvPr id="6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384" y="1450396"/>
            <a:ext cx="4037224" cy="226478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320710" y="4005431"/>
            <a:ext cx="4230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200" b="1" dirty="0" smtClean="0">
                <a:solidFill>
                  <a:schemeClr val="bg2"/>
                </a:solidFill>
                <a:latin typeface="Arial"/>
                <a:cs typeface="Arial"/>
              </a:rPr>
              <a:t>Neuordnung des Eingangsbereichs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200" b="1" dirty="0" smtClean="0">
                <a:solidFill>
                  <a:schemeClr val="bg2"/>
                </a:solidFill>
                <a:latin typeface="Arial"/>
                <a:cs typeface="Arial"/>
              </a:rPr>
              <a:t>Sitz</a:t>
            </a:r>
            <a:r>
              <a:rPr lang="de-DE" sz="1200" b="1" dirty="0">
                <a:solidFill>
                  <a:schemeClr val="bg2"/>
                </a:solidFill>
                <a:latin typeface="Arial"/>
                <a:cs typeface="Arial"/>
              </a:rPr>
              <a:t>- &amp; </a:t>
            </a:r>
            <a:r>
              <a:rPr lang="de-DE" sz="1200" b="1" dirty="0" smtClean="0">
                <a:solidFill>
                  <a:schemeClr val="bg2"/>
                </a:solidFill>
                <a:latin typeface="Arial"/>
                <a:cs typeface="Arial"/>
              </a:rPr>
              <a:t>Grünflächen im</a:t>
            </a:r>
            <a:r>
              <a:rPr lang="de-DE" sz="1200" b="1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de-DE" sz="1200" b="1" dirty="0" smtClean="0">
                <a:solidFill>
                  <a:schemeClr val="bg2"/>
                </a:solidFill>
                <a:latin typeface="Arial"/>
                <a:cs typeface="Arial"/>
              </a:rPr>
              <a:t>Bereich der Rollsteige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200" b="1" dirty="0" smtClean="0">
                <a:solidFill>
                  <a:schemeClr val="bg2"/>
                </a:solidFill>
                <a:latin typeface="Arial"/>
                <a:cs typeface="Arial"/>
              </a:rPr>
              <a:t>Mall </a:t>
            </a:r>
            <a:r>
              <a:rPr lang="de-DE" sz="1200" b="1" dirty="0" err="1" smtClean="0">
                <a:solidFill>
                  <a:schemeClr val="bg2"/>
                </a:solidFill>
                <a:latin typeface="Arial"/>
                <a:cs typeface="Arial"/>
              </a:rPr>
              <a:t>Plaza</a:t>
            </a:r>
            <a:r>
              <a:rPr lang="de-DE" sz="1200" b="1" dirty="0" smtClean="0">
                <a:solidFill>
                  <a:schemeClr val="bg2"/>
                </a:solidFill>
                <a:latin typeface="Arial"/>
                <a:cs typeface="Arial"/>
              </a:rPr>
              <a:t> als zentrale Orientierungszone</a:t>
            </a:r>
            <a:endParaRPr lang="de-DE" sz="1200" b="1" dirty="0">
              <a:solidFill>
                <a:schemeClr val="bg2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200" b="1" dirty="0" smtClean="0">
                <a:solidFill>
                  <a:schemeClr val="bg2"/>
                </a:solidFill>
                <a:latin typeface="Arial"/>
                <a:cs typeface="Arial"/>
              </a:rPr>
              <a:t>mobile </a:t>
            </a:r>
            <a:r>
              <a:rPr lang="de-DE" sz="1200" b="1" dirty="0">
                <a:solidFill>
                  <a:schemeClr val="bg2"/>
                </a:solidFill>
                <a:latin typeface="Arial"/>
                <a:cs typeface="Arial"/>
              </a:rPr>
              <a:t>Sitzmöbel </a:t>
            </a:r>
            <a:r>
              <a:rPr lang="de-DE" sz="1200" b="1" dirty="0" smtClean="0">
                <a:solidFill>
                  <a:schemeClr val="bg2"/>
                </a:solidFill>
                <a:latin typeface="Arial"/>
                <a:cs typeface="Arial"/>
              </a:rPr>
              <a:t>für temporär ungenutzte </a:t>
            </a:r>
            <a:r>
              <a:rPr lang="de-DE" sz="1200" b="1" dirty="0" err="1" smtClean="0">
                <a:solidFill>
                  <a:schemeClr val="bg2"/>
                </a:solidFill>
                <a:latin typeface="Arial"/>
                <a:cs typeface="Arial"/>
              </a:rPr>
              <a:t>Mallflächen</a:t>
            </a:r>
            <a:endParaRPr lang="de-DE" sz="1200" b="1" dirty="0">
              <a:solidFill>
                <a:schemeClr val="bg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03801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Titel 718"/>
          <p:cNvSpPr>
            <a:spLocks noGrp="1"/>
          </p:cNvSpPr>
          <p:nvPr>
            <p:ph type="title"/>
          </p:nvPr>
        </p:nvSpPr>
        <p:spPr>
          <a:xfrm>
            <a:off x="180003" y="180001"/>
            <a:ext cx="6389999" cy="855034"/>
          </a:xfrm>
        </p:spPr>
        <p:txBody>
          <a:bodyPr/>
          <a:lstStyle/>
          <a:p>
            <a:r>
              <a:rPr lang="de-DE" dirty="0" smtClean="0"/>
              <a:t>Walle- Center</a:t>
            </a:r>
            <a:br>
              <a:rPr lang="de-DE" dirty="0" smtClean="0"/>
            </a:br>
            <a:r>
              <a:rPr lang="de-DE" dirty="0" smtClean="0"/>
              <a:t>5. Gastronomie</a:t>
            </a: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88" y="1665118"/>
            <a:ext cx="9523122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0493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Walle- Center</a:t>
            </a:r>
            <a:br>
              <a:rPr lang="de-DE" dirty="0" smtClean="0"/>
            </a:br>
            <a:r>
              <a:rPr lang="de-DE" dirty="0" smtClean="0"/>
              <a:t>5. Gastronomie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868" y="1430152"/>
            <a:ext cx="6543221" cy="329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619856" y="4777798"/>
            <a:ext cx="7380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Neuer Gastronomie Betreiber wahrscheinlich noch Eröffnung im Nov. oder Dez. 2014</a:t>
            </a:r>
            <a:endParaRPr lang="de-DE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3134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79665" y="3735395"/>
            <a:ext cx="6840261" cy="1779237"/>
          </a:xfrm>
        </p:spPr>
        <p:txBody>
          <a:bodyPr anchor="b"/>
          <a:lstStyle/>
          <a:p>
            <a:pPr>
              <a:lnSpc>
                <a:spcPct val="105000"/>
              </a:lnSpc>
            </a:pPr>
            <a:r>
              <a:rPr lang="de-DE" sz="1300" b="0" dirty="0" smtClean="0">
                <a:solidFill>
                  <a:srgbClr val="000000"/>
                </a:solidFill>
              </a:rPr>
              <a:t/>
            </a:r>
            <a:br>
              <a:rPr lang="de-DE" sz="1300" b="0" dirty="0" smtClean="0">
                <a:solidFill>
                  <a:srgbClr val="000000"/>
                </a:solidFill>
              </a:rPr>
            </a:br>
            <a:r>
              <a:rPr lang="de-DE" sz="1200" b="0" dirty="0" smtClean="0">
                <a:solidFill>
                  <a:srgbClr val="000000"/>
                </a:solidFill>
              </a:rPr>
              <a:t>Bilfinger Real Estate GmbH</a:t>
            </a:r>
            <a:r>
              <a:rPr lang="de-DE" sz="1200" b="0" smtClean="0">
                <a:solidFill>
                  <a:srgbClr val="000000"/>
                </a:solidFill>
              </a:rPr>
              <a:t/>
            </a:r>
            <a:br>
              <a:rPr lang="de-DE" sz="1200" b="0" smtClean="0">
                <a:solidFill>
                  <a:srgbClr val="000000"/>
                </a:solidFill>
              </a:rPr>
            </a:br>
            <a:r>
              <a:rPr lang="de-DE" sz="1200" b="0" smtClean="0">
                <a:solidFill>
                  <a:srgbClr val="000000"/>
                </a:solidFill>
              </a:rPr>
              <a:t>Centermanagerin/Architektin</a:t>
            </a:r>
            <a:r>
              <a:rPr lang="de-DE" sz="1200" b="0" dirty="0" smtClean="0">
                <a:solidFill>
                  <a:srgbClr val="000000"/>
                </a:solidFill>
              </a:rPr>
              <a:t/>
            </a:r>
            <a:br>
              <a:rPr lang="de-DE" sz="1200" b="0" dirty="0" smtClean="0">
                <a:solidFill>
                  <a:srgbClr val="000000"/>
                </a:solidFill>
              </a:rPr>
            </a:br>
            <a:r>
              <a:rPr lang="de-DE" sz="1200" b="0" dirty="0" smtClean="0">
                <a:solidFill>
                  <a:srgbClr val="000000"/>
                </a:solidFill>
              </a:rPr>
              <a:t>Rita Phieler</a:t>
            </a:r>
            <a:r>
              <a:rPr lang="de-DE" sz="1200" b="0" dirty="0">
                <a:solidFill>
                  <a:srgbClr val="000000"/>
                </a:solidFill>
              </a:rPr>
              <a:t/>
            </a:r>
            <a:br>
              <a:rPr lang="de-DE" sz="1200" b="0" dirty="0">
                <a:solidFill>
                  <a:srgbClr val="000000"/>
                </a:solidFill>
              </a:rPr>
            </a:br>
            <a:r>
              <a:rPr lang="de-DE" sz="1200" b="0" dirty="0">
                <a:solidFill>
                  <a:srgbClr val="000000"/>
                </a:solidFill>
              </a:rPr>
              <a:t>Waller Heerstraße 109</a:t>
            </a:r>
            <a:br>
              <a:rPr lang="de-DE" sz="1200" b="0" dirty="0">
                <a:solidFill>
                  <a:srgbClr val="000000"/>
                </a:solidFill>
              </a:rPr>
            </a:br>
            <a:r>
              <a:rPr lang="de-DE" sz="1200" b="0" dirty="0" smtClean="0">
                <a:solidFill>
                  <a:srgbClr val="000000"/>
                </a:solidFill>
              </a:rPr>
              <a:t>28219 Bremen</a:t>
            </a:r>
            <a:r>
              <a:rPr lang="de-DE" sz="1200" b="0" dirty="0">
                <a:solidFill>
                  <a:srgbClr val="000000"/>
                </a:solidFill>
              </a:rPr>
              <a:t/>
            </a:r>
            <a:br>
              <a:rPr lang="de-DE" sz="1200" b="0" dirty="0">
                <a:solidFill>
                  <a:srgbClr val="000000"/>
                </a:solidFill>
              </a:rPr>
            </a:br>
            <a:r>
              <a:rPr lang="de-DE" sz="1200" b="0" dirty="0">
                <a:solidFill>
                  <a:srgbClr val="000000"/>
                </a:solidFill>
              </a:rPr>
              <a:t/>
            </a:r>
            <a:br>
              <a:rPr lang="de-DE" sz="1200" b="0" dirty="0">
                <a:solidFill>
                  <a:srgbClr val="000000"/>
                </a:solidFill>
              </a:rPr>
            </a:br>
            <a:r>
              <a:rPr lang="de-DE" sz="1200" b="0" dirty="0">
                <a:solidFill>
                  <a:srgbClr val="000000"/>
                </a:solidFill>
              </a:rPr>
              <a:t>E-Mail: </a:t>
            </a:r>
            <a:r>
              <a:rPr lang="de-DE" sz="1200" b="0" dirty="0" smtClean="0">
                <a:solidFill>
                  <a:srgbClr val="000000"/>
                </a:solidFill>
              </a:rPr>
              <a:t>rita.phieler@gmx.de</a:t>
            </a:r>
            <a:r>
              <a:rPr lang="de-DE" sz="1200" b="0" dirty="0">
                <a:solidFill>
                  <a:srgbClr val="000000"/>
                </a:solidFill>
              </a:rPr>
              <a:t/>
            </a:r>
            <a:br>
              <a:rPr lang="de-DE" sz="1200" b="0" dirty="0">
                <a:solidFill>
                  <a:srgbClr val="000000"/>
                </a:solidFill>
              </a:rPr>
            </a:br>
            <a:r>
              <a:rPr lang="de-DE" sz="1200" b="0" dirty="0">
                <a:solidFill>
                  <a:srgbClr val="000000"/>
                </a:solidFill>
              </a:rPr>
              <a:t>Internet: </a:t>
            </a:r>
            <a:r>
              <a:rPr lang="de-DE" sz="1200" b="0" dirty="0" smtClean="0">
                <a:solidFill>
                  <a:srgbClr val="000000"/>
                </a:solidFill>
              </a:rPr>
              <a:t>www.walle-center.net</a:t>
            </a:r>
            <a:endParaRPr lang="de-DE" sz="1200" b="0" dirty="0">
              <a:solidFill>
                <a:srgbClr val="000000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1500" dirty="0">
                <a:solidFill>
                  <a:srgbClr val="000000"/>
                </a:solidFill>
              </a:rPr>
              <a:t>KONTAKT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4132" y="2475227"/>
            <a:ext cx="9361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solidFill>
                  <a:srgbClr val="FFFFFF"/>
                </a:solidFill>
              </a:rPr>
              <a:t>Vielen Dank für Ihre Aufmerksamkeit</a:t>
            </a:r>
            <a:endParaRPr lang="de-DE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520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Walle- Center</a:t>
            </a:r>
            <a:br>
              <a:rPr lang="de-DE" dirty="0" smtClean="0"/>
            </a:br>
            <a:r>
              <a:rPr lang="de-DE" dirty="0" smtClean="0"/>
              <a:t>Umbau Aldi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94" y="1755131"/>
            <a:ext cx="92202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3693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Walle- Center</a:t>
            </a:r>
            <a:br>
              <a:rPr lang="de-DE" dirty="0" smtClean="0"/>
            </a:br>
            <a:r>
              <a:rPr lang="de-DE" dirty="0" smtClean="0"/>
              <a:t>Umbau Aldi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796" y="1485095"/>
            <a:ext cx="7550771" cy="375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85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Walle- Center</a:t>
            </a:r>
            <a:br>
              <a:rPr lang="de-DE" dirty="0" smtClean="0"/>
            </a:br>
            <a:r>
              <a:rPr lang="de-DE" dirty="0" smtClean="0"/>
              <a:t>Umbau ehemals Bacheratz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76" y="1665119"/>
            <a:ext cx="92202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979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Walle- Center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68" y="1284756"/>
            <a:ext cx="5040672" cy="417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49700" y="2205191"/>
            <a:ext cx="351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02100" y="2357591"/>
            <a:ext cx="351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   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02100" y="1290301"/>
            <a:ext cx="4438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   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602100" y="1768148"/>
            <a:ext cx="3628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de-DE" sz="1600" b="1" dirty="0" smtClean="0">
                <a:solidFill>
                  <a:schemeClr val="bg2"/>
                </a:solidFill>
                <a:latin typeface="Arial"/>
                <a:cs typeface="Arial"/>
              </a:rPr>
              <a:t>Optimiertes Lichtkonzept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de-DE" sz="1600" b="1" dirty="0">
                <a:solidFill>
                  <a:schemeClr val="bg2"/>
                </a:solidFill>
                <a:latin typeface="Arial"/>
                <a:cs typeface="Arial"/>
              </a:rPr>
              <a:t>Neues </a:t>
            </a:r>
            <a:r>
              <a:rPr lang="de-DE" sz="1600" b="1" dirty="0" smtClean="0">
                <a:solidFill>
                  <a:schemeClr val="bg2"/>
                </a:solidFill>
                <a:latin typeface="Arial"/>
                <a:cs typeface="Arial"/>
              </a:rPr>
              <a:t>Orientierungssystem</a:t>
            </a:r>
            <a:endParaRPr lang="de-DE" sz="1600" b="1" dirty="0">
              <a:solidFill>
                <a:schemeClr val="bg2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de-DE" sz="1600" b="1" dirty="0" smtClean="0">
                <a:solidFill>
                  <a:schemeClr val="bg2"/>
                </a:solidFill>
                <a:latin typeface="Arial"/>
                <a:cs typeface="Arial"/>
              </a:rPr>
              <a:t>Renovierung </a:t>
            </a:r>
            <a:r>
              <a:rPr lang="de-DE" sz="1600" b="1" dirty="0">
                <a:solidFill>
                  <a:schemeClr val="bg2"/>
                </a:solidFill>
                <a:latin typeface="Arial"/>
                <a:cs typeface="Arial"/>
              </a:rPr>
              <a:t>Sanitärbereiche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de-DE" sz="1600" b="1" dirty="0" smtClean="0">
                <a:solidFill>
                  <a:schemeClr val="bg2"/>
                </a:solidFill>
                <a:latin typeface="Arial"/>
                <a:cs typeface="Arial"/>
              </a:rPr>
              <a:t>Mall- Gestaltung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de-DE" sz="1600" b="1" dirty="0" smtClean="0">
                <a:solidFill>
                  <a:schemeClr val="bg2"/>
                </a:solidFill>
                <a:latin typeface="Arial"/>
                <a:cs typeface="Arial"/>
              </a:rPr>
              <a:t>Gastronomie</a:t>
            </a:r>
            <a:endParaRPr lang="de-DE" sz="1600" b="1" dirty="0">
              <a:solidFill>
                <a:schemeClr val="bg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19505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Walle- Center</a:t>
            </a:r>
            <a:br>
              <a:rPr lang="de-DE" dirty="0" smtClean="0"/>
            </a:br>
            <a:r>
              <a:rPr lang="de-DE" dirty="0" smtClean="0"/>
              <a:t>1. Lichtkonzept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Bild 13" descr="140826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05" y="1755131"/>
            <a:ext cx="6355413" cy="317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327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Walle- Center</a:t>
            </a:r>
            <a:br>
              <a:rPr lang="de-DE" dirty="0" smtClean="0"/>
            </a:br>
            <a:r>
              <a:rPr lang="de-DE" dirty="0" smtClean="0"/>
              <a:t>2. Orientierung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Bild 1" descr="140710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16" y="1935155"/>
            <a:ext cx="6101530" cy="305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976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Walle- Center</a:t>
            </a:r>
            <a:br>
              <a:rPr lang="de-DE" dirty="0" smtClean="0"/>
            </a:br>
            <a:r>
              <a:rPr lang="de-DE" dirty="0" smtClean="0"/>
              <a:t>3. Sanitärbereiche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Bild 10" descr="sanitä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216" y="582092"/>
            <a:ext cx="5130684" cy="492230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85510" y="2025167"/>
            <a:ext cx="383470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200" b="1" dirty="0" smtClean="0">
                <a:solidFill>
                  <a:schemeClr val="bg2"/>
                </a:solidFill>
                <a:latin typeface="Arial"/>
                <a:cs typeface="Arial"/>
              </a:rPr>
              <a:t>Aufwertung der Sanitärbereiche durch neue Wand- und Bodenbeläge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200" b="1" dirty="0" smtClean="0">
                <a:solidFill>
                  <a:schemeClr val="bg2"/>
                </a:solidFill>
                <a:latin typeface="Arial"/>
                <a:cs typeface="Arial"/>
              </a:rPr>
              <a:t>Neutrale Böden und Frische Farbakzente an den Wänden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200" b="1" dirty="0" smtClean="0">
                <a:solidFill>
                  <a:schemeClr val="bg2"/>
                </a:solidFill>
                <a:latin typeface="Arial"/>
                <a:cs typeface="Arial"/>
              </a:rPr>
              <a:t>Neue Sanitärelemente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200" b="1" dirty="0" smtClean="0">
                <a:solidFill>
                  <a:schemeClr val="bg2"/>
                </a:solidFill>
                <a:latin typeface="Arial"/>
                <a:cs typeface="Arial"/>
              </a:rPr>
              <a:t>Zusätzliche Beleuchtung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200" b="1" dirty="0" smtClean="0">
                <a:solidFill>
                  <a:schemeClr val="bg2"/>
                </a:solidFill>
                <a:latin typeface="Arial"/>
                <a:cs typeface="Arial"/>
              </a:rPr>
              <a:t>große Spiegelflächen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200" b="1" dirty="0" smtClean="0">
                <a:solidFill>
                  <a:schemeClr val="bg2"/>
                </a:solidFill>
                <a:latin typeface="Arial"/>
                <a:cs typeface="Arial"/>
              </a:rPr>
              <a:t>freundlicheres Ambiente</a:t>
            </a:r>
            <a:endParaRPr lang="de-DE" sz="1200" b="1" dirty="0">
              <a:solidFill>
                <a:schemeClr val="bg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21627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Walle- Center</a:t>
            </a:r>
            <a:br>
              <a:rPr lang="de-DE" dirty="0" smtClean="0"/>
            </a:br>
            <a:r>
              <a:rPr lang="de-DE" dirty="0" smtClean="0"/>
              <a:t>4. Mall- Gestaltung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Bild 6" descr="140710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80" y="1485095"/>
            <a:ext cx="6568028" cy="3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151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ilfinger Grün">
  <a:themeElements>
    <a:clrScheme name="Grün Akzent Dunkelblau">
      <a:dk1>
        <a:srgbClr val="C9D200"/>
      </a:dk1>
      <a:lt1>
        <a:srgbClr val="008AD9"/>
      </a:lt1>
      <a:dk2>
        <a:srgbClr val="4C627B"/>
      </a:dk2>
      <a:lt2>
        <a:srgbClr val="002043"/>
      </a:lt2>
      <a:accent1>
        <a:srgbClr val="8097A9"/>
      </a:accent1>
      <a:accent2>
        <a:srgbClr val="CCD2D9"/>
      </a:accent2>
      <a:accent3>
        <a:srgbClr val="685743"/>
      </a:accent3>
      <a:accent4>
        <a:srgbClr val="95897B"/>
      </a:accent4>
      <a:accent5>
        <a:srgbClr val="C0B7AE"/>
      </a:accent5>
      <a:accent6>
        <a:srgbClr val="E1DDD9"/>
      </a:accent6>
      <a:hlink>
        <a:srgbClr val="000000"/>
      </a:hlink>
      <a:folHlink>
        <a:srgbClr val="000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</Words>
  <Application>Microsoft Office PowerPoint</Application>
  <PresentationFormat>Benutzerdefiniert</PresentationFormat>
  <Paragraphs>38</Paragraphs>
  <Slides>13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1_Bilfinger Grün</vt:lpstr>
      <vt:lpstr>WALLE – CENTER </vt:lpstr>
      <vt:lpstr>Walle- Center Umbau Aldi </vt:lpstr>
      <vt:lpstr>Walle- Center Umbau Aldi</vt:lpstr>
      <vt:lpstr>Walle- Center Umbau ehemals Bacheratz </vt:lpstr>
      <vt:lpstr>Walle- Center </vt:lpstr>
      <vt:lpstr>Walle- Center 1. Lichtkonzept</vt:lpstr>
      <vt:lpstr>Walle- Center 2. Orientierung </vt:lpstr>
      <vt:lpstr>Walle- Center 3. Sanitärbereiche </vt:lpstr>
      <vt:lpstr>Walle- Center 4. Mall- Gestaltung</vt:lpstr>
      <vt:lpstr>Walle- Center 4. Mall- Gestaltung</vt:lpstr>
      <vt:lpstr>Walle- Center 5. Gastronomie</vt:lpstr>
      <vt:lpstr>Walle- Center 5. Gastronomie</vt:lpstr>
      <vt:lpstr> Bilfinger Real Estate GmbH Centermanagerin/Architektin Rita Phieler Waller Heerstraße 109 28219 Bremen  E-Mail: rita.phieler@gmx.de Internet: www.walle-center.net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Bilfinger Real Estate</dc:creator>
  <cp:lastModifiedBy>Heger, Eva (OA West)</cp:lastModifiedBy>
  <cp:revision>1404</cp:revision>
  <cp:lastPrinted>2014-04-24T09:13:25Z</cp:lastPrinted>
  <dcterms:created xsi:type="dcterms:W3CDTF">2012-07-14T16:18:29Z</dcterms:created>
  <dcterms:modified xsi:type="dcterms:W3CDTF">2014-09-25T12:27:19Z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922322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D5.0.6</vt:lpwstr>
  </property>
</Properties>
</file>